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3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handoutMasterIdLst>
    <p:handoutMasterId r:id="rId49"/>
  </p:handoutMasterIdLst>
  <p:sldIdLst>
    <p:sldId id="296" r:id="rId2"/>
    <p:sldId id="297" r:id="rId3"/>
    <p:sldId id="256" r:id="rId4"/>
    <p:sldId id="306" r:id="rId5"/>
    <p:sldId id="257" r:id="rId6"/>
    <p:sldId id="258" r:id="rId7"/>
    <p:sldId id="260" r:id="rId8"/>
    <p:sldId id="285" r:id="rId9"/>
    <p:sldId id="263" r:id="rId10"/>
    <p:sldId id="264" r:id="rId11"/>
    <p:sldId id="265" r:id="rId12"/>
    <p:sldId id="266" r:id="rId13"/>
    <p:sldId id="267" r:id="rId14"/>
    <p:sldId id="274" r:id="rId15"/>
    <p:sldId id="276" r:id="rId16"/>
    <p:sldId id="277" r:id="rId17"/>
    <p:sldId id="310" r:id="rId18"/>
    <p:sldId id="272" r:id="rId19"/>
    <p:sldId id="283" r:id="rId20"/>
    <p:sldId id="312" r:id="rId21"/>
    <p:sldId id="282" r:id="rId22"/>
    <p:sldId id="284" r:id="rId23"/>
    <p:sldId id="309" r:id="rId24"/>
    <p:sldId id="279" r:id="rId25"/>
    <p:sldId id="311" r:id="rId26"/>
    <p:sldId id="303" r:id="rId27"/>
    <p:sldId id="280" r:id="rId28"/>
    <p:sldId id="281" r:id="rId29"/>
    <p:sldId id="314" r:id="rId30"/>
    <p:sldId id="315" r:id="rId31"/>
    <p:sldId id="286" r:id="rId32"/>
    <p:sldId id="289" r:id="rId33"/>
    <p:sldId id="290" r:id="rId34"/>
    <p:sldId id="291" r:id="rId35"/>
    <p:sldId id="316" r:id="rId36"/>
    <p:sldId id="293" r:id="rId37"/>
    <p:sldId id="294" r:id="rId38"/>
    <p:sldId id="299" r:id="rId39"/>
    <p:sldId id="302" r:id="rId40"/>
    <p:sldId id="300" r:id="rId41"/>
    <p:sldId id="304" r:id="rId42"/>
    <p:sldId id="305" r:id="rId43"/>
    <p:sldId id="307" r:id="rId44"/>
    <p:sldId id="308" r:id="rId45"/>
    <p:sldId id="317" r:id="rId46"/>
    <p:sldId id="29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13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86" autoAdjust="0"/>
    <p:restoredTop sz="79398" autoAdjust="0"/>
  </p:normalViewPr>
  <p:slideViewPr>
    <p:cSldViewPr snapToGrid="0">
      <p:cViewPr varScale="1">
        <p:scale>
          <a:sx n="87" d="100"/>
          <a:sy n="87" d="100"/>
        </p:scale>
        <p:origin x="1168"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114" d="100"/>
          <a:sy n="114" d="100"/>
        </p:scale>
        <p:origin x="2768"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image" Target="../media/image7.png"/><Relationship Id="rId2"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1" Type="http://schemas.openxmlformats.org/officeDocument/2006/relationships/image" Target="../media/image7.png"/><Relationship Id="rId2"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B737C-0D9B-47F3-9763-403E4E953B7F}" type="doc">
      <dgm:prSet loTypeId="urn:microsoft.com/office/officeart/2011/layout/RadialPictureList" loCatId="picture" qsTypeId="urn:microsoft.com/office/officeart/2005/8/quickstyle/simple1" qsCatId="simple" csTypeId="urn:microsoft.com/office/officeart/2005/8/colors/colorful2" csCatId="colorful" phldr="1"/>
      <dgm:spPr/>
      <dgm:t>
        <a:bodyPr/>
        <a:lstStyle/>
        <a:p>
          <a:endParaRPr lang="en-US"/>
        </a:p>
      </dgm:t>
    </dgm:pt>
    <dgm:pt modelId="{C39C73FD-7625-4014-86C1-EE1146E4576F}">
      <dgm:prSet phldrT="[Text]"/>
      <dgm:spPr/>
      <dgm:t>
        <a:bodyPr/>
        <a:lstStyle/>
        <a:p>
          <a:r>
            <a:rPr lang="en-US" dirty="0"/>
            <a:t>DevOps</a:t>
          </a:r>
        </a:p>
      </dgm:t>
    </dgm:pt>
    <dgm:pt modelId="{48C91931-1FF8-4070-87D0-EA332D55DED7}" type="parTrans" cxnId="{A6E960C7-2B0F-4419-A16D-B7EBD790987C}">
      <dgm:prSet/>
      <dgm:spPr/>
      <dgm:t>
        <a:bodyPr/>
        <a:lstStyle/>
        <a:p>
          <a:endParaRPr lang="en-US"/>
        </a:p>
      </dgm:t>
    </dgm:pt>
    <dgm:pt modelId="{E83D6E63-973A-4D83-A0C0-F2A0129899F1}" type="sibTrans" cxnId="{A6E960C7-2B0F-4419-A16D-B7EBD790987C}">
      <dgm:prSet/>
      <dgm:spPr/>
      <dgm:t>
        <a:bodyPr/>
        <a:lstStyle/>
        <a:p>
          <a:endParaRPr lang="en-US"/>
        </a:p>
      </dgm:t>
    </dgm:pt>
    <dgm:pt modelId="{4B27BB64-1FF4-4E12-B82E-7AF9C04F6F14}">
      <dgm:prSet phldrT="[Text]"/>
      <dgm:spPr/>
      <dgm:t>
        <a:bodyPr/>
        <a:lstStyle/>
        <a:p>
          <a:r>
            <a:rPr lang="en-US" dirty="0"/>
            <a:t>Dev + Ops working together</a:t>
          </a:r>
        </a:p>
      </dgm:t>
    </dgm:pt>
    <dgm:pt modelId="{951B7E51-0C9C-47B4-840B-69553DC53261}" type="parTrans" cxnId="{8DBF55A9-50A3-4D57-8CD4-7DA78A09E805}">
      <dgm:prSet/>
      <dgm:spPr/>
      <dgm:t>
        <a:bodyPr/>
        <a:lstStyle/>
        <a:p>
          <a:endParaRPr lang="en-US"/>
        </a:p>
      </dgm:t>
    </dgm:pt>
    <dgm:pt modelId="{D0B7533F-2806-4A52-8682-32A6496DC5FD}" type="sibTrans" cxnId="{8DBF55A9-50A3-4D57-8CD4-7DA78A09E805}">
      <dgm:prSet/>
      <dgm:spPr/>
      <dgm:t>
        <a:bodyPr/>
        <a:lstStyle/>
        <a:p>
          <a:endParaRPr lang="en-US"/>
        </a:p>
      </dgm:t>
    </dgm:pt>
    <dgm:pt modelId="{C6074E5A-9AC8-4487-BA54-68DD28E4349F}">
      <dgm:prSet phldrT="[Text]"/>
      <dgm:spPr/>
      <dgm:t>
        <a:bodyPr/>
        <a:lstStyle/>
        <a:p>
          <a:r>
            <a:rPr lang="en-US" dirty="0"/>
            <a:t>Continuous Deployment</a:t>
          </a:r>
        </a:p>
      </dgm:t>
    </dgm:pt>
    <dgm:pt modelId="{E1FD996B-3A77-459E-89EA-C24244196340}" type="parTrans" cxnId="{7F24B627-FBBF-4DFD-9E4E-154DC4BD4262}">
      <dgm:prSet/>
      <dgm:spPr/>
      <dgm:t>
        <a:bodyPr/>
        <a:lstStyle/>
        <a:p>
          <a:endParaRPr lang="en-US"/>
        </a:p>
      </dgm:t>
    </dgm:pt>
    <dgm:pt modelId="{3437D547-3455-47F9-AD1D-59AB76C117BA}" type="sibTrans" cxnId="{7F24B627-FBBF-4DFD-9E4E-154DC4BD4262}">
      <dgm:prSet/>
      <dgm:spPr/>
      <dgm:t>
        <a:bodyPr/>
        <a:lstStyle/>
        <a:p>
          <a:endParaRPr lang="en-US"/>
        </a:p>
      </dgm:t>
    </dgm:pt>
    <dgm:pt modelId="{9A074DC1-6617-489B-AAE0-876786675BED}">
      <dgm:prSet phldrT="[Text]"/>
      <dgm:spPr/>
      <dgm:t>
        <a:bodyPr/>
        <a:lstStyle/>
        <a:p>
          <a:r>
            <a:rPr lang="en-US" dirty="0"/>
            <a:t>Infrastructure as Code</a:t>
          </a:r>
        </a:p>
      </dgm:t>
    </dgm:pt>
    <dgm:pt modelId="{29ED5247-8DDC-48D0-90D8-5E9A7A3BA925}" type="parTrans" cxnId="{C422270D-EC60-422E-82CF-87D1875796DB}">
      <dgm:prSet/>
      <dgm:spPr/>
      <dgm:t>
        <a:bodyPr/>
        <a:lstStyle/>
        <a:p>
          <a:endParaRPr lang="en-US"/>
        </a:p>
      </dgm:t>
    </dgm:pt>
    <dgm:pt modelId="{6B6C6A6F-48A0-43CF-9B0A-866664250141}" type="sibTrans" cxnId="{C422270D-EC60-422E-82CF-87D1875796DB}">
      <dgm:prSet/>
      <dgm:spPr/>
      <dgm:t>
        <a:bodyPr/>
        <a:lstStyle/>
        <a:p>
          <a:endParaRPr lang="en-US"/>
        </a:p>
      </dgm:t>
    </dgm:pt>
    <dgm:pt modelId="{609C773A-CBBA-42E2-B444-49AF3C08A4F9}">
      <dgm:prSet phldrT="[Text]"/>
      <dgm:spPr/>
      <dgm:t>
        <a:bodyPr/>
        <a:lstStyle/>
        <a:p>
          <a:r>
            <a:rPr lang="en-US" dirty="0"/>
            <a:t>Cloud Deployment</a:t>
          </a:r>
        </a:p>
      </dgm:t>
    </dgm:pt>
    <dgm:pt modelId="{A46C3989-9954-459F-BA73-E57944F533B9}" type="parTrans" cxnId="{DA0326D3-8A73-493B-8107-B440B3236D55}">
      <dgm:prSet/>
      <dgm:spPr/>
      <dgm:t>
        <a:bodyPr/>
        <a:lstStyle/>
        <a:p>
          <a:endParaRPr lang="en-US"/>
        </a:p>
      </dgm:t>
    </dgm:pt>
    <dgm:pt modelId="{21A78751-5905-4389-82BB-05BC08AA44A5}" type="sibTrans" cxnId="{DA0326D3-8A73-493B-8107-B440B3236D55}">
      <dgm:prSet/>
      <dgm:spPr/>
      <dgm:t>
        <a:bodyPr/>
        <a:lstStyle/>
        <a:p>
          <a:endParaRPr lang="en-US"/>
        </a:p>
      </dgm:t>
    </dgm:pt>
    <dgm:pt modelId="{B171827E-AD8A-444D-8B60-00FE9AFC70C2}" type="pres">
      <dgm:prSet presAssocID="{047B737C-0D9B-47F3-9763-403E4E953B7F}" presName="Name0" presStyleCnt="0">
        <dgm:presLayoutVars>
          <dgm:chMax val="1"/>
          <dgm:chPref val="1"/>
          <dgm:dir/>
          <dgm:resizeHandles/>
        </dgm:presLayoutVars>
      </dgm:prSet>
      <dgm:spPr/>
      <dgm:t>
        <a:bodyPr/>
        <a:lstStyle/>
        <a:p>
          <a:endParaRPr lang="en-US"/>
        </a:p>
      </dgm:t>
    </dgm:pt>
    <dgm:pt modelId="{64E90FE4-1C32-40EE-8A41-AC3361883733}" type="pres">
      <dgm:prSet presAssocID="{C39C73FD-7625-4014-86C1-EE1146E4576F}" presName="Parent" presStyleLbl="node1" presStyleIdx="0" presStyleCnt="2">
        <dgm:presLayoutVars>
          <dgm:chMax val="4"/>
          <dgm:chPref val="3"/>
        </dgm:presLayoutVars>
      </dgm:prSet>
      <dgm:spPr/>
      <dgm:t>
        <a:bodyPr/>
        <a:lstStyle/>
        <a:p>
          <a:endParaRPr lang="en-US"/>
        </a:p>
      </dgm:t>
    </dgm:pt>
    <dgm:pt modelId="{07E23436-34EB-4504-BFEE-95BCFE99A6F5}" type="pres">
      <dgm:prSet presAssocID="{4B27BB64-1FF4-4E12-B82E-7AF9C04F6F14}" presName="Accent" presStyleLbl="node1" presStyleIdx="1" presStyleCnt="2"/>
      <dgm:spPr/>
    </dgm:pt>
    <dgm:pt modelId="{2A37AD4E-CB2B-44DF-9853-14BE2CFC2E87}" type="pres">
      <dgm:prSet presAssocID="{4B27BB64-1FF4-4E12-B82E-7AF9C04F6F14}" presName="Image1"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0060268F-F185-4FD1-9B91-824B9D80B1BB}" type="pres">
      <dgm:prSet presAssocID="{4B27BB64-1FF4-4E12-B82E-7AF9C04F6F14}" presName="Child1" presStyleLbl="revTx" presStyleIdx="0" presStyleCnt="4">
        <dgm:presLayoutVars>
          <dgm:chMax val="0"/>
          <dgm:chPref val="0"/>
          <dgm:bulletEnabled val="1"/>
        </dgm:presLayoutVars>
      </dgm:prSet>
      <dgm:spPr/>
      <dgm:t>
        <a:bodyPr/>
        <a:lstStyle/>
        <a:p>
          <a:endParaRPr lang="en-US"/>
        </a:p>
      </dgm:t>
    </dgm:pt>
    <dgm:pt modelId="{D2A1A324-0D0A-4032-A3AD-D61D9B546007}" type="pres">
      <dgm:prSet presAssocID="{C6074E5A-9AC8-4487-BA54-68DD28E4349F}" presName="Image2" presStyleCnt="0"/>
      <dgm:spPr/>
    </dgm:pt>
    <dgm:pt modelId="{31FEC695-02A3-4886-9B35-AC05342C9272}" type="pres">
      <dgm:prSet presAssocID="{C6074E5A-9AC8-4487-BA54-68DD28E4349F}" presName="Imag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 b="-1000"/>
          </a:stretch>
        </a:blipFill>
      </dgm:spPr>
    </dgm:pt>
    <dgm:pt modelId="{2CFE90B7-8A0D-40E1-B399-D559DFEDE2EE}" type="pres">
      <dgm:prSet presAssocID="{C6074E5A-9AC8-4487-BA54-68DD28E4349F}" presName="Child2" presStyleLbl="revTx" presStyleIdx="1" presStyleCnt="4">
        <dgm:presLayoutVars>
          <dgm:chMax val="0"/>
          <dgm:chPref val="0"/>
          <dgm:bulletEnabled val="1"/>
        </dgm:presLayoutVars>
      </dgm:prSet>
      <dgm:spPr/>
      <dgm:t>
        <a:bodyPr/>
        <a:lstStyle/>
        <a:p>
          <a:endParaRPr lang="en-US"/>
        </a:p>
      </dgm:t>
    </dgm:pt>
    <dgm:pt modelId="{134EAB93-A262-4721-81D5-D67153AEC8D0}" type="pres">
      <dgm:prSet presAssocID="{9A074DC1-6617-489B-AAE0-876786675BED}" presName="Image3" presStyleCnt="0"/>
      <dgm:spPr/>
    </dgm:pt>
    <dgm:pt modelId="{32381DCB-ADC3-4700-866A-34E2DFD3F639}" type="pres">
      <dgm:prSet presAssocID="{9A074DC1-6617-489B-AAE0-876786675BED}" presName="Imag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pt>
    <dgm:pt modelId="{4AC5D551-A58E-4733-9B49-C46907E32757}" type="pres">
      <dgm:prSet presAssocID="{9A074DC1-6617-489B-AAE0-876786675BED}" presName="Child3" presStyleLbl="revTx" presStyleIdx="2" presStyleCnt="4">
        <dgm:presLayoutVars>
          <dgm:chMax val="0"/>
          <dgm:chPref val="0"/>
          <dgm:bulletEnabled val="1"/>
        </dgm:presLayoutVars>
      </dgm:prSet>
      <dgm:spPr/>
      <dgm:t>
        <a:bodyPr/>
        <a:lstStyle/>
        <a:p>
          <a:endParaRPr lang="en-US"/>
        </a:p>
      </dgm:t>
    </dgm:pt>
    <dgm:pt modelId="{2D41846B-EE1A-4644-942C-AFAC1C05EAE1}" type="pres">
      <dgm:prSet presAssocID="{609C773A-CBBA-42E2-B444-49AF3C08A4F9}" presName="Image4" presStyleCnt="0"/>
      <dgm:spPr/>
    </dgm:pt>
    <dgm:pt modelId="{6539588C-12ED-4249-8B86-67C5FC246BBC}" type="pres">
      <dgm:prSet presAssocID="{609C773A-CBBA-42E2-B444-49AF3C08A4F9}" presName="Imag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dgm:spPr>
    </dgm:pt>
    <dgm:pt modelId="{DCA62E4D-E22D-4AE1-A5E5-CA9A0937C697}" type="pres">
      <dgm:prSet presAssocID="{609C773A-CBBA-42E2-B444-49AF3C08A4F9}" presName="Child4" presStyleLbl="revTx" presStyleIdx="3" presStyleCnt="4">
        <dgm:presLayoutVars>
          <dgm:chMax val="0"/>
          <dgm:chPref val="0"/>
          <dgm:bulletEnabled val="1"/>
        </dgm:presLayoutVars>
      </dgm:prSet>
      <dgm:spPr/>
      <dgm:t>
        <a:bodyPr/>
        <a:lstStyle/>
        <a:p>
          <a:endParaRPr lang="en-US"/>
        </a:p>
      </dgm:t>
    </dgm:pt>
  </dgm:ptLst>
  <dgm:cxnLst>
    <dgm:cxn modelId="{8DBF55A9-50A3-4D57-8CD4-7DA78A09E805}" srcId="{C39C73FD-7625-4014-86C1-EE1146E4576F}" destId="{4B27BB64-1FF4-4E12-B82E-7AF9C04F6F14}" srcOrd="0" destOrd="0" parTransId="{951B7E51-0C9C-47B4-840B-69553DC53261}" sibTransId="{D0B7533F-2806-4A52-8682-32A6496DC5FD}"/>
    <dgm:cxn modelId="{39E418F2-4070-43AA-ABE0-8394ACA77E00}" type="presOf" srcId="{4B27BB64-1FF4-4E12-B82E-7AF9C04F6F14}" destId="{0060268F-F185-4FD1-9B91-824B9D80B1BB}" srcOrd="0" destOrd="0" presId="urn:microsoft.com/office/officeart/2011/layout/RadialPictureList"/>
    <dgm:cxn modelId="{17E0DDF2-895F-4DD7-A8A4-77F6553315AD}" type="presOf" srcId="{C39C73FD-7625-4014-86C1-EE1146E4576F}" destId="{64E90FE4-1C32-40EE-8A41-AC3361883733}" srcOrd="0" destOrd="0" presId="urn:microsoft.com/office/officeart/2011/layout/RadialPictureList"/>
    <dgm:cxn modelId="{C422270D-EC60-422E-82CF-87D1875796DB}" srcId="{C39C73FD-7625-4014-86C1-EE1146E4576F}" destId="{9A074DC1-6617-489B-AAE0-876786675BED}" srcOrd="2" destOrd="0" parTransId="{29ED5247-8DDC-48D0-90D8-5E9A7A3BA925}" sibTransId="{6B6C6A6F-48A0-43CF-9B0A-866664250141}"/>
    <dgm:cxn modelId="{17B62D07-4678-4709-BA55-265ABD69F037}" type="presOf" srcId="{047B737C-0D9B-47F3-9763-403E4E953B7F}" destId="{B171827E-AD8A-444D-8B60-00FE9AFC70C2}" srcOrd="0" destOrd="0" presId="urn:microsoft.com/office/officeart/2011/layout/RadialPictureList"/>
    <dgm:cxn modelId="{B043E537-D66F-485B-8860-D3659F44551C}" type="presOf" srcId="{609C773A-CBBA-42E2-B444-49AF3C08A4F9}" destId="{DCA62E4D-E22D-4AE1-A5E5-CA9A0937C697}" srcOrd="0" destOrd="0" presId="urn:microsoft.com/office/officeart/2011/layout/RadialPictureList"/>
    <dgm:cxn modelId="{7F24B627-FBBF-4DFD-9E4E-154DC4BD4262}" srcId="{C39C73FD-7625-4014-86C1-EE1146E4576F}" destId="{C6074E5A-9AC8-4487-BA54-68DD28E4349F}" srcOrd="1" destOrd="0" parTransId="{E1FD996B-3A77-459E-89EA-C24244196340}" sibTransId="{3437D547-3455-47F9-AD1D-59AB76C117BA}"/>
    <dgm:cxn modelId="{A6E960C7-2B0F-4419-A16D-B7EBD790987C}" srcId="{047B737C-0D9B-47F3-9763-403E4E953B7F}" destId="{C39C73FD-7625-4014-86C1-EE1146E4576F}" srcOrd="0" destOrd="0" parTransId="{48C91931-1FF8-4070-87D0-EA332D55DED7}" sibTransId="{E83D6E63-973A-4D83-A0C0-F2A0129899F1}"/>
    <dgm:cxn modelId="{DA0326D3-8A73-493B-8107-B440B3236D55}" srcId="{C39C73FD-7625-4014-86C1-EE1146E4576F}" destId="{609C773A-CBBA-42E2-B444-49AF3C08A4F9}" srcOrd="3" destOrd="0" parTransId="{A46C3989-9954-459F-BA73-E57944F533B9}" sibTransId="{21A78751-5905-4389-82BB-05BC08AA44A5}"/>
    <dgm:cxn modelId="{2FC0253F-DD2C-470B-B5F8-B1109C989A34}" type="presOf" srcId="{C6074E5A-9AC8-4487-BA54-68DD28E4349F}" destId="{2CFE90B7-8A0D-40E1-B399-D559DFEDE2EE}" srcOrd="0" destOrd="0" presId="urn:microsoft.com/office/officeart/2011/layout/RadialPictureList"/>
    <dgm:cxn modelId="{EBDE58FC-5EF3-4F43-B731-4E6F184FD372}" type="presOf" srcId="{9A074DC1-6617-489B-AAE0-876786675BED}" destId="{4AC5D551-A58E-4733-9B49-C46907E32757}" srcOrd="0" destOrd="0" presId="urn:microsoft.com/office/officeart/2011/layout/RadialPictureList"/>
    <dgm:cxn modelId="{EE0BF513-01D2-4CEB-93C0-0BCB3E06D64D}" type="presParOf" srcId="{B171827E-AD8A-444D-8B60-00FE9AFC70C2}" destId="{64E90FE4-1C32-40EE-8A41-AC3361883733}" srcOrd="0" destOrd="0" presId="urn:microsoft.com/office/officeart/2011/layout/RadialPictureList"/>
    <dgm:cxn modelId="{EC637905-59BA-45E5-AE5B-03A0F66FD887}" type="presParOf" srcId="{B171827E-AD8A-444D-8B60-00FE9AFC70C2}" destId="{07E23436-34EB-4504-BFEE-95BCFE99A6F5}" srcOrd="1" destOrd="0" presId="urn:microsoft.com/office/officeart/2011/layout/RadialPictureList"/>
    <dgm:cxn modelId="{ECC6251C-7A2E-4A22-A3EE-7A7F5764AF57}" type="presParOf" srcId="{B171827E-AD8A-444D-8B60-00FE9AFC70C2}" destId="{2A37AD4E-CB2B-44DF-9853-14BE2CFC2E87}" srcOrd="2" destOrd="0" presId="urn:microsoft.com/office/officeart/2011/layout/RadialPictureList"/>
    <dgm:cxn modelId="{E71B3C93-02A0-4579-89FA-830D00592120}" type="presParOf" srcId="{B171827E-AD8A-444D-8B60-00FE9AFC70C2}" destId="{0060268F-F185-4FD1-9B91-824B9D80B1BB}" srcOrd="3" destOrd="0" presId="urn:microsoft.com/office/officeart/2011/layout/RadialPictureList"/>
    <dgm:cxn modelId="{57D2EB44-8335-4438-A12C-A165399713CC}" type="presParOf" srcId="{B171827E-AD8A-444D-8B60-00FE9AFC70C2}" destId="{D2A1A324-0D0A-4032-A3AD-D61D9B546007}" srcOrd="4" destOrd="0" presId="urn:microsoft.com/office/officeart/2011/layout/RadialPictureList"/>
    <dgm:cxn modelId="{5A1A44E8-08A1-435E-804C-7BD16D105AD2}" type="presParOf" srcId="{D2A1A324-0D0A-4032-A3AD-D61D9B546007}" destId="{31FEC695-02A3-4886-9B35-AC05342C9272}" srcOrd="0" destOrd="0" presId="urn:microsoft.com/office/officeart/2011/layout/RadialPictureList"/>
    <dgm:cxn modelId="{4187D61D-1056-43A8-BEC9-810AB3BDC475}" type="presParOf" srcId="{B171827E-AD8A-444D-8B60-00FE9AFC70C2}" destId="{2CFE90B7-8A0D-40E1-B399-D559DFEDE2EE}" srcOrd="5" destOrd="0" presId="urn:microsoft.com/office/officeart/2011/layout/RadialPictureList"/>
    <dgm:cxn modelId="{14C03D7F-E20C-4EC2-9F8A-95E05F3C4B58}" type="presParOf" srcId="{B171827E-AD8A-444D-8B60-00FE9AFC70C2}" destId="{134EAB93-A262-4721-81D5-D67153AEC8D0}" srcOrd="6" destOrd="0" presId="urn:microsoft.com/office/officeart/2011/layout/RadialPictureList"/>
    <dgm:cxn modelId="{3C63C844-EC00-4942-B171-B0EAE54D44CE}" type="presParOf" srcId="{134EAB93-A262-4721-81D5-D67153AEC8D0}" destId="{32381DCB-ADC3-4700-866A-34E2DFD3F639}" srcOrd="0" destOrd="0" presId="urn:microsoft.com/office/officeart/2011/layout/RadialPictureList"/>
    <dgm:cxn modelId="{8686DF81-05F1-4818-8C6F-50024F51C72E}" type="presParOf" srcId="{B171827E-AD8A-444D-8B60-00FE9AFC70C2}" destId="{4AC5D551-A58E-4733-9B49-C46907E32757}" srcOrd="7" destOrd="0" presId="urn:microsoft.com/office/officeart/2011/layout/RadialPictureList"/>
    <dgm:cxn modelId="{0BC77201-0ADB-49F4-97C4-CC8A9DFCFC06}" type="presParOf" srcId="{B171827E-AD8A-444D-8B60-00FE9AFC70C2}" destId="{2D41846B-EE1A-4644-942C-AFAC1C05EAE1}" srcOrd="8" destOrd="0" presId="urn:microsoft.com/office/officeart/2011/layout/RadialPictureList"/>
    <dgm:cxn modelId="{23D48546-8EA2-4C26-A1A1-FE1E2D83CE72}" type="presParOf" srcId="{2D41846B-EE1A-4644-942C-AFAC1C05EAE1}" destId="{6539588C-12ED-4249-8B86-67C5FC246BBC}" srcOrd="0" destOrd="0" presId="urn:microsoft.com/office/officeart/2011/layout/RadialPictureList"/>
    <dgm:cxn modelId="{0E7A744B-2CAF-4D71-BDA7-64F18A852BEC}" type="presParOf" srcId="{B171827E-AD8A-444D-8B60-00FE9AFC70C2}" destId="{DCA62E4D-E22D-4AE1-A5E5-CA9A0937C697}" srcOrd="9" destOrd="0" presId="urn:microsoft.com/office/officeart/2011/layout/RadialPictur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82CDB4-FD00-4BA6-8F7B-DC6997568D0B}" type="doc">
      <dgm:prSet loTypeId="urn:microsoft.com/office/officeart/2009/3/layout/CircleRelationship" loCatId="relationship" qsTypeId="urn:microsoft.com/office/officeart/2005/8/quickstyle/simple1" qsCatId="simple" csTypeId="urn:microsoft.com/office/officeart/2005/8/colors/colorful2" csCatId="colorful" phldr="1"/>
      <dgm:spPr/>
      <dgm:t>
        <a:bodyPr/>
        <a:lstStyle/>
        <a:p>
          <a:endParaRPr lang="en-US"/>
        </a:p>
      </dgm:t>
    </dgm:pt>
    <dgm:pt modelId="{044FB06E-57D1-4216-A6E8-6EC9C8BC8A03}">
      <dgm:prSet phldrT="[Text]" custT="1"/>
      <dgm:spPr/>
      <dgm:t>
        <a:bodyPr/>
        <a:lstStyle/>
        <a:p>
          <a:r>
            <a:rPr lang="en-US" sz="1200" dirty="0"/>
            <a:t>Leukocytes</a:t>
          </a:r>
        </a:p>
      </dgm:t>
    </dgm:pt>
    <dgm:pt modelId="{0E378712-8461-4977-AE02-559CAFB94C05}" type="parTrans" cxnId="{43EFFA35-6E7F-4E48-BC8F-B6EE7BE2982F}">
      <dgm:prSet/>
      <dgm:spPr/>
      <dgm:t>
        <a:bodyPr/>
        <a:lstStyle/>
        <a:p>
          <a:endParaRPr lang="en-US"/>
        </a:p>
      </dgm:t>
    </dgm:pt>
    <dgm:pt modelId="{DBAFF920-3C96-4125-AD22-75BDBFA69E7E}" type="sibTrans" cxnId="{43EFFA35-6E7F-4E48-BC8F-B6EE7BE2982F}">
      <dgm:prSet/>
      <dgm:spPr/>
      <dgm:t>
        <a:bodyPr/>
        <a:lstStyle/>
        <a:p>
          <a:endParaRPr lang="en-US"/>
        </a:p>
      </dgm:t>
    </dgm:pt>
    <dgm:pt modelId="{AD37E9E4-738E-431A-9003-FBF51CA82299}">
      <dgm:prSet phldrT="[Text]" custT="1"/>
      <dgm:spPr/>
      <dgm:t>
        <a:bodyPr/>
        <a:lstStyle/>
        <a:p>
          <a:r>
            <a:rPr lang="en-US" sz="700" dirty="0"/>
            <a:t>Phagocytes</a:t>
          </a:r>
        </a:p>
      </dgm:t>
    </dgm:pt>
    <dgm:pt modelId="{C0FFF1E6-4D32-4D5C-A10B-57800D36C9B7}" type="parTrans" cxnId="{D16121E0-1A61-4749-AC89-DB1410E17784}">
      <dgm:prSet/>
      <dgm:spPr/>
      <dgm:t>
        <a:bodyPr/>
        <a:lstStyle/>
        <a:p>
          <a:endParaRPr lang="en-US"/>
        </a:p>
      </dgm:t>
    </dgm:pt>
    <dgm:pt modelId="{ED7C7968-0BAD-45C7-84DD-63CE99B3A834}" type="sibTrans" cxnId="{D16121E0-1A61-4749-AC89-DB1410E17784}">
      <dgm:prSet/>
      <dgm:spPr/>
      <dgm:t>
        <a:bodyPr/>
        <a:lstStyle/>
        <a:p>
          <a:endParaRPr lang="en-US"/>
        </a:p>
      </dgm:t>
    </dgm:pt>
    <dgm:pt modelId="{2D43AB47-E72D-4525-BE62-48CD6DA8FAD1}">
      <dgm:prSet phldrT="[Text]" custT="1"/>
      <dgm:spPr/>
      <dgm:t>
        <a:bodyPr/>
        <a:lstStyle/>
        <a:p>
          <a:r>
            <a:rPr lang="en-US" sz="600" dirty="0"/>
            <a:t>Lymphocytes</a:t>
          </a:r>
        </a:p>
      </dgm:t>
    </dgm:pt>
    <dgm:pt modelId="{AD88CB94-3F2A-4EF1-AB02-6063332DCB2B}" type="parTrans" cxnId="{12A395F8-CE89-4EDD-8CF0-C59EFD219812}">
      <dgm:prSet/>
      <dgm:spPr/>
      <dgm:t>
        <a:bodyPr/>
        <a:lstStyle/>
        <a:p>
          <a:endParaRPr lang="en-US"/>
        </a:p>
      </dgm:t>
    </dgm:pt>
    <dgm:pt modelId="{ED14FAB9-A3B0-4C4A-8C0B-CD738365AAE6}" type="sibTrans" cxnId="{12A395F8-CE89-4EDD-8CF0-C59EFD219812}">
      <dgm:prSet/>
      <dgm:spPr/>
      <dgm:t>
        <a:bodyPr/>
        <a:lstStyle/>
        <a:p>
          <a:endParaRPr lang="en-US"/>
        </a:p>
      </dgm:t>
    </dgm:pt>
    <dgm:pt modelId="{5EC7C7EB-4059-4749-88C5-061A534BF966}">
      <dgm:prSet phldrT="[Text]"/>
      <dgm:spPr/>
      <dgm:t>
        <a:bodyPr/>
        <a:lstStyle/>
        <a:p>
          <a:r>
            <a:rPr lang="en-US" dirty="0"/>
            <a:t>Neutrophil</a:t>
          </a:r>
        </a:p>
      </dgm:t>
    </dgm:pt>
    <dgm:pt modelId="{50F24856-A6D7-4059-975B-D474D42CF463}" type="parTrans" cxnId="{985A0756-003B-4950-80AF-CFE244695F75}">
      <dgm:prSet/>
      <dgm:spPr/>
      <dgm:t>
        <a:bodyPr/>
        <a:lstStyle/>
        <a:p>
          <a:endParaRPr lang="en-US"/>
        </a:p>
      </dgm:t>
    </dgm:pt>
    <dgm:pt modelId="{4969BE71-C819-4728-BC9F-1E454D46B867}" type="sibTrans" cxnId="{985A0756-003B-4950-80AF-CFE244695F75}">
      <dgm:prSet/>
      <dgm:spPr/>
      <dgm:t>
        <a:bodyPr/>
        <a:lstStyle/>
        <a:p>
          <a:endParaRPr lang="en-US"/>
        </a:p>
      </dgm:t>
    </dgm:pt>
    <dgm:pt modelId="{592E5110-1F8D-479F-A94C-5990B9C2CB1B}">
      <dgm:prSet phldrT="[Text]"/>
      <dgm:spPr/>
      <dgm:t>
        <a:bodyPr/>
        <a:lstStyle/>
        <a:p>
          <a:r>
            <a:rPr lang="en-US" dirty="0"/>
            <a:t>B Cells</a:t>
          </a:r>
        </a:p>
      </dgm:t>
    </dgm:pt>
    <dgm:pt modelId="{6D87ADEF-8F63-4F0C-B3A6-07395D408AA4}" type="parTrans" cxnId="{1FCEDA69-3F36-44C1-9240-C11A329BB731}">
      <dgm:prSet/>
      <dgm:spPr/>
      <dgm:t>
        <a:bodyPr/>
        <a:lstStyle/>
        <a:p>
          <a:endParaRPr lang="en-US"/>
        </a:p>
      </dgm:t>
    </dgm:pt>
    <dgm:pt modelId="{47895725-894E-4B7F-80E6-BC287ECD6ECE}" type="sibTrans" cxnId="{1FCEDA69-3F36-44C1-9240-C11A329BB731}">
      <dgm:prSet/>
      <dgm:spPr/>
      <dgm:t>
        <a:bodyPr/>
        <a:lstStyle/>
        <a:p>
          <a:endParaRPr lang="en-US"/>
        </a:p>
      </dgm:t>
    </dgm:pt>
    <dgm:pt modelId="{4DC1EF71-F2A3-44C4-9684-75CA0582F52E}">
      <dgm:prSet phldrT="[Text]" custT="1"/>
      <dgm:spPr/>
      <dgm:t>
        <a:bodyPr/>
        <a:lstStyle/>
        <a:p>
          <a:r>
            <a:rPr lang="en-US" sz="1000" dirty="0"/>
            <a:t>T Cells</a:t>
          </a:r>
        </a:p>
      </dgm:t>
    </dgm:pt>
    <dgm:pt modelId="{5FE172D6-6228-4FBF-9D65-B7B058E2B7A1}" type="parTrans" cxnId="{749E8D43-0AE3-44EF-B8F0-687C8EABEB01}">
      <dgm:prSet/>
      <dgm:spPr/>
      <dgm:t>
        <a:bodyPr/>
        <a:lstStyle/>
        <a:p>
          <a:endParaRPr lang="en-US"/>
        </a:p>
      </dgm:t>
    </dgm:pt>
    <dgm:pt modelId="{75A491A2-273B-4490-A71A-F205352B609F}" type="sibTrans" cxnId="{749E8D43-0AE3-44EF-B8F0-687C8EABEB01}">
      <dgm:prSet/>
      <dgm:spPr/>
      <dgm:t>
        <a:bodyPr/>
        <a:lstStyle/>
        <a:p>
          <a:endParaRPr lang="en-US"/>
        </a:p>
      </dgm:t>
    </dgm:pt>
    <dgm:pt modelId="{D8900B09-EC6E-4E50-98EA-2F8DC855912D}" type="pres">
      <dgm:prSet presAssocID="{2F82CDB4-FD00-4BA6-8F7B-DC6997568D0B}" presName="Name0" presStyleCnt="0">
        <dgm:presLayoutVars>
          <dgm:chMax val="1"/>
          <dgm:chPref val="1"/>
        </dgm:presLayoutVars>
      </dgm:prSet>
      <dgm:spPr/>
      <dgm:t>
        <a:bodyPr/>
        <a:lstStyle/>
        <a:p>
          <a:endParaRPr lang="en-US"/>
        </a:p>
      </dgm:t>
    </dgm:pt>
    <dgm:pt modelId="{F691A941-8A7B-434F-8582-9F8B4F1A0E0B}" type="pres">
      <dgm:prSet presAssocID="{044FB06E-57D1-4216-A6E8-6EC9C8BC8A03}" presName="Parent" presStyleLbl="node0" presStyleIdx="0" presStyleCnt="1">
        <dgm:presLayoutVars>
          <dgm:chMax val="5"/>
          <dgm:chPref val="5"/>
        </dgm:presLayoutVars>
      </dgm:prSet>
      <dgm:spPr/>
      <dgm:t>
        <a:bodyPr/>
        <a:lstStyle/>
        <a:p>
          <a:endParaRPr lang="en-US"/>
        </a:p>
      </dgm:t>
    </dgm:pt>
    <dgm:pt modelId="{3B41A3E8-FE55-4C05-AA96-F636A1C6ABA3}" type="pres">
      <dgm:prSet presAssocID="{044FB06E-57D1-4216-A6E8-6EC9C8BC8A03}" presName="Accent2" presStyleLbl="node1" presStyleIdx="0" presStyleCnt="19"/>
      <dgm:spPr/>
    </dgm:pt>
    <dgm:pt modelId="{95EEE398-6EF9-4210-9E13-D3F37FF982EF}" type="pres">
      <dgm:prSet presAssocID="{044FB06E-57D1-4216-A6E8-6EC9C8BC8A03}" presName="Accent3" presStyleLbl="node1" presStyleIdx="1" presStyleCnt="19"/>
      <dgm:spPr/>
    </dgm:pt>
    <dgm:pt modelId="{75D61262-4E28-4EDD-A3E5-9959B05B31DE}" type="pres">
      <dgm:prSet presAssocID="{044FB06E-57D1-4216-A6E8-6EC9C8BC8A03}" presName="Accent4" presStyleLbl="node1" presStyleIdx="2" presStyleCnt="19"/>
      <dgm:spPr/>
    </dgm:pt>
    <dgm:pt modelId="{8FCD1B54-A16F-4156-A8DD-E39AEE634EA7}" type="pres">
      <dgm:prSet presAssocID="{044FB06E-57D1-4216-A6E8-6EC9C8BC8A03}" presName="Accent5" presStyleLbl="node1" presStyleIdx="3" presStyleCnt="19"/>
      <dgm:spPr/>
    </dgm:pt>
    <dgm:pt modelId="{BF6B8BD9-B311-43D4-8C3A-E50290EC4536}" type="pres">
      <dgm:prSet presAssocID="{044FB06E-57D1-4216-A6E8-6EC9C8BC8A03}" presName="Accent6" presStyleLbl="node1" presStyleIdx="4" presStyleCnt="19"/>
      <dgm:spPr/>
    </dgm:pt>
    <dgm:pt modelId="{942344F8-8E1E-49E4-BF43-DA78435C1AAC}" type="pres">
      <dgm:prSet presAssocID="{AD37E9E4-738E-431A-9003-FBF51CA82299}" presName="Child1" presStyleLbl="node1" presStyleIdx="5" presStyleCnt="19">
        <dgm:presLayoutVars>
          <dgm:chMax val="0"/>
          <dgm:chPref val="0"/>
        </dgm:presLayoutVars>
      </dgm:prSet>
      <dgm:spPr/>
      <dgm:t>
        <a:bodyPr/>
        <a:lstStyle/>
        <a:p>
          <a:endParaRPr lang="en-US"/>
        </a:p>
      </dgm:t>
    </dgm:pt>
    <dgm:pt modelId="{84DE08EF-D754-41E8-A21A-04FD24F4698B}" type="pres">
      <dgm:prSet presAssocID="{AD37E9E4-738E-431A-9003-FBF51CA82299}" presName="Accent7" presStyleCnt="0"/>
      <dgm:spPr/>
    </dgm:pt>
    <dgm:pt modelId="{38352D4E-1EC6-4D78-9D3D-B3F946AF7715}" type="pres">
      <dgm:prSet presAssocID="{AD37E9E4-738E-431A-9003-FBF51CA82299}" presName="AccentHold1" presStyleLbl="node1" presStyleIdx="6" presStyleCnt="19"/>
      <dgm:spPr/>
    </dgm:pt>
    <dgm:pt modelId="{BBA24FB7-570E-4D7F-BE8B-42EE79099D95}" type="pres">
      <dgm:prSet presAssocID="{AD37E9E4-738E-431A-9003-FBF51CA82299}" presName="Accent8" presStyleCnt="0"/>
      <dgm:spPr/>
    </dgm:pt>
    <dgm:pt modelId="{C5F7DAAD-D7F7-4F0B-94C0-CF48BC5E0763}" type="pres">
      <dgm:prSet presAssocID="{AD37E9E4-738E-431A-9003-FBF51CA82299}" presName="AccentHold2" presStyleLbl="node1" presStyleIdx="7" presStyleCnt="19"/>
      <dgm:spPr/>
    </dgm:pt>
    <dgm:pt modelId="{E7BFAB22-2547-4D58-AF27-851473DA9DA8}" type="pres">
      <dgm:prSet presAssocID="{2D43AB47-E72D-4525-BE62-48CD6DA8FAD1}" presName="Child2" presStyleLbl="node1" presStyleIdx="8" presStyleCnt="19">
        <dgm:presLayoutVars>
          <dgm:chMax val="0"/>
          <dgm:chPref val="0"/>
        </dgm:presLayoutVars>
      </dgm:prSet>
      <dgm:spPr/>
      <dgm:t>
        <a:bodyPr/>
        <a:lstStyle/>
        <a:p>
          <a:endParaRPr lang="en-US"/>
        </a:p>
      </dgm:t>
    </dgm:pt>
    <dgm:pt modelId="{BBC21F00-CEF1-4F3B-97E2-3856E999050F}" type="pres">
      <dgm:prSet presAssocID="{2D43AB47-E72D-4525-BE62-48CD6DA8FAD1}" presName="Accent9" presStyleCnt="0"/>
      <dgm:spPr/>
    </dgm:pt>
    <dgm:pt modelId="{E6F822A0-6EF8-4B40-923B-5370A2D57C5D}" type="pres">
      <dgm:prSet presAssocID="{2D43AB47-E72D-4525-BE62-48CD6DA8FAD1}" presName="AccentHold1" presStyleLbl="node1" presStyleIdx="9" presStyleCnt="19"/>
      <dgm:spPr/>
    </dgm:pt>
    <dgm:pt modelId="{39624E6B-90BF-44AF-96DE-1AE4FC0D5321}" type="pres">
      <dgm:prSet presAssocID="{2D43AB47-E72D-4525-BE62-48CD6DA8FAD1}" presName="Accent10" presStyleCnt="0"/>
      <dgm:spPr/>
    </dgm:pt>
    <dgm:pt modelId="{3CC0E1A1-325B-4D55-9DE0-8DCEF8B13B9B}" type="pres">
      <dgm:prSet presAssocID="{2D43AB47-E72D-4525-BE62-48CD6DA8FAD1}" presName="AccentHold2" presStyleLbl="node1" presStyleIdx="10" presStyleCnt="19"/>
      <dgm:spPr/>
    </dgm:pt>
    <dgm:pt modelId="{83890225-684A-45E4-8604-800BB22BD65F}" type="pres">
      <dgm:prSet presAssocID="{2D43AB47-E72D-4525-BE62-48CD6DA8FAD1}" presName="Accent11" presStyleCnt="0"/>
      <dgm:spPr/>
    </dgm:pt>
    <dgm:pt modelId="{A7014D93-1476-48E4-9F7F-E7EB871A01B7}" type="pres">
      <dgm:prSet presAssocID="{2D43AB47-E72D-4525-BE62-48CD6DA8FAD1}" presName="AccentHold3" presStyleLbl="node1" presStyleIdx="11" presStyleCnt="19"/>
      <dgm:spPr/>
    </dgm:pt>
    <dgm:pt modelId="{EA80DBE0-D782-4301-9F72-5E66E6DDF542}" type="pres">
      <dgm:prSet presAssocID="{5EC7C7EB-4059-4749-88C5-061A534BF966}" presName="Child3" presStyleLbl="node1" presStyleIdx="12" presStyleCnt="19">
        <dgm:presLayoutVars>
          <dgm:chMax val="0"/>
          <dgm:chPref val="0"/>
        </dgm:presLayoutVars>
      </dgm:prSet>
      <dgm:spPr/>
      <dgm:t>
        <a:bodyPr/>
        <a:lstStyle/>
        <a:p>
          <a:endParaRPr lang="en-US"/>
        </a:p>
      </dgm:t>
    </dgm:pt>
    <dgm:pt modelId="{F8F2892D-AE0F-4D4C-8102-D36D781903CD}" type="pres">
      <dgm:prSet presAssocID="{5EC7C7EB-4059-4749-88C5-061A534BF966}" presName="Accent12" presStyleCnt="0"/>
      <dgm:spPr/>
    </dgm:pt>
    <dgm:pt modelId="{9E8BB478-CE56-4512-B401-B2C5F1C4E443}" type="pres">
      <dgm:prSet presAssocID="{5EC7C7EB-4059-4749-88C5-061A534BF966}" presName="AccentHold1" presStyleLbl="node1" presStyleIdx="13" presStyleCnt="19"/>
      <dgm:spPr/>
    </dgm:pt>
    <dgm:pt modelId="{DEC3E300-ECF0-47EA-8663-E1EA24B2DE8D}" type="pres">
      <dgm:prSet presAssocID="{592E5110-1F8D-479F-A94C-5990B9C2CB1B}" presName="Child4" presStyleLbl="node1" presStyleIdx="14" presStyleCnt="19">
        <dgm:presLayoutVars>
          <dgm:chMax val="0"/>
          <dgm:chPref val="0"/>
        </dgm:presLayoutVars>
      </dgm:prSet>
      <dgm:spPr/>
      <dgm:t>
        <a:bodyPr/>
        <a:lstStyle/>
        <a:p>
          <a:endParaRPr lang="en-US"/>
        </a:p>
      </dgm:t>
    </dgm:pt>
    <dgm:pt modelId="{397B5D36-7554-4688-8A43-CAF507E2DA21}" type="pres">
      <dgm:prSet presAssocID="{592E5110-1F8D-479F-A94C-5990B9C2CB1B}" presName="Accent13" presStyleCnt="0"/>
      <dgm:spPr/>
    </dgm:pt>
    <dgm:pt modelId="{272754C8-90B5-48CF-88E5-041D3D60072B}" type="pres">
      <dgm:prSet presAssocID="{592E5110-1F8D-479F-A94C-5990B9C2CB1B}" presName="AccentHold1" presStyleLbl="node1" presStyleIdx="15" presStyleCnt="19"/>
      <dgm:spPr/>
    </dgm:pt>
    <dgm:pt modelId="{23783899-44A3-4748-82DD-DB8367FDED3B}" type="pres">
      <dgm:prSet presAssocID="{4DC1EF71-F2A3-44C4-9684-75CA0582F52E}" presName="Child5" presStyleLbl="node1" presStyleIdx="16" presStyleCnt="19">
        <dgm:presLayoutVars>
          <dgm:chMax val="0"/>
          <dgm:chPref val="0"/>
        </dgm:presLayoutVars>
      </dgm:prSet>
      <dgm:spPr/>
      <dgm:t>
        <a:bodyPr/>
        <a:lstStyle/>
        <a:p>
          <a:endParaRPr lang="en-US"/>
        </a:p>
      </dgm:t>
    </dgm:pt>
    <dgm:pt modelId="{7AAC59AB-CA7B-43CC-B48C-8C007110D30A}" type="pres">
      <dgm:prSet presAssocID="{4DC1EF71-F2A3-44C4-9684-75CA0582F52E}" presName="Accent15" presStyleCnt="0"/>
      <dgm:spPr/>
    </dgm:pt>
    <dgm:pt modelId="{FDF3BE78-4649-4812-A742-978D23B56C0D}" type="pres">
      <dgm:prSet presAssocID="{4DC1EF71-F2A3-44C4-9684-75CA0582F52E}" presName="AccentHold2" presStyleLbl="node1" presStyleIdx="17" presStyleCnt="19"/>
      <dgm:spPr/>
    </dgm:pt>
    <dgm:pt modelId="{CD8E7556-EAA4-4FE2-8115-5BEBE41A534B}" type="pres">
      <dgm:prSet presAssocID="{4DC1EF71-F2A3-44C4-9684-75CA0582F52E}" presName="Accent16" presStyleCnt="0"/>
      <dgm:spPr/>
    </dgm:pt>
    <dgm:pt modelId="{F630DF0B-AC33-4EC5-A687-607752CC1FBC}" type="pres">
      <dgm:prSet presAssocID="{4DC1EF71-F2A3-44C4-9684-75CA0582F52E}" presName="AccentHold3" presStyleLbl="node1" presStyleIdx="18" presStyleCnt="19"/>
      <dgm:spPr/>
    </dgm:pt>
  </dgm:ptLst>
  <dgm:cxnLst>
    <dgm:cxn modelId="{1CCB663C-7467-944B-9AF3-A4536DBEC5DC}" type="presOf" srcId="{044FB06E-57D1-4216-A6E8-6EC9C8BC8A03}" destId="{F691A941-8A7B-434F-8582-9F8B4F1A0E0B}" srcOrd="0" destOrd="0" presId="urn:microsoft.com/office/officeart/2009/3/layout/CircleRelationship"/>
    <dgm:cxn modelId="{F436F3A8-EDD1-954C-8F3A-3C6CBE3341D4}" type="presOf" srcId="{2D43AB47-E72D-4525-BE62-48CD6DA8FAD1}" destId="{E7BFAB22-2547-4D58-AF27-851473DA9DA8}" srcOrd="0" destOrd="0" presId="urn:microsoft.com/office/officeart/2009/3/layout/CircleRelationship"/>
    <dgm:cxn modelId="{DA846B77-70C1-7945-ACD0-0231C9848073}" type="presOf" srcId="{592E5110-1F8D-479F-A94C-5990B9C2CB1B}" destId="{DEC3E300-ECF0-47EA-8663-E1EA24B2DE8D}" srcOrd="0" destOrd="0" presId="urn:microsoft.com/office/officeart/2009/3/layout/CircleRelationship"/>
    <dgm:cxn modelId="{12A395F8-CE89-4EDD-8CF0-C59EFD219812}" srcId="{044FB06E-57D1-4216-A6E8-6EC9C8BC8A03}" destId="{2D43AB47-E72D-4525-BE62-48CD6DA8FAD1}" srcOrd="1" destOrd="0" parTransId="{AD88CB94-3F2A-4EF1-AB02-6063332DCB2B}" sibTransId="{ED14FAB9-A3B0-4C4A-8C0B-CD738365AAE6}"/>
    <dgm:cxn modelId="{985A0756-003B-4950-80AF-CFE244695F75}" srcId="{044FB06E-57D1-4216-A6E8-6EC9C8BC8A03}" destId="{5EC7C7EB-4059-4749-88C5-061A534BF966}" srcOrd="2" destOrd="0" parTransId="{50F24856-A6D7-4059-975B-D474D42CF463}" sibTransId="{4969BE71-C819-4728-BC9F-1E454D46B867}"/>
    <dgm:cxn modelId="{1FCEDA69-3F36-44C1-9240-C11A329BB731}" srcId="{044FB06E-57D1-4216-A6E8-6EC9C8BC8A03}" destId="{592E5110-1F8D-479F-A94C-5990B9C2CB1B}" srcOrd="3" destOrd="0" parTransId="{6D87ADEF-8F63-4F0C-B3A6-07395D408AA4}" sibTransId="{47895725-894E-4B7F-80E6-BC287ECD6ECE}"/>
    <dgm:cxn modelId="{EDAECF11-9179-0A4A-B7AA-AFAE4DB1AA59}" type="presOf" srcId="{2F82CDB4-FD00-4BA6-8F7B-DC6997568D0B}" destId="{D8900B09-EC6E-4E50-98EA-2F8DC855912D}" srcOrd="0" destOrd="0" presId="urn:microsoft.com/office/officeart/2009/3/layout/CircleRelationship"/>
    <dgm:cxn modelId="{A0D0A513-FCB3-B941-A88D-148FE52B8DE4}" type="presOf" srcId="{AD37E9E4-738E-431A-9003-FBF51CA82299}" destId="{942344F8-8E1E-49E4-BF43-DA78435C1AAC}" srcOrd="0" destOrd="0" presId="urn:microsoft.com/office/officeart/2009/3/layout/CircleRelationship"/>
    <dgm:cxn modelId="{749E8D43-0AE3-44EF-B8F0-687C8EABEB01}" srcId="{044FB06E-57D1-4216-A6E8-6EC9C8BC8A03}" destId="{4DC1EF71-F2A3-44C4-9684-75CA0582F52E}" srcOrd="4" destOrd="0" parTransId="{5FE172D6-6228-4FBF-9D65-B7B058E2B7A1}" sibTransId="{75A491A2-273B-4490-A71A-F205352B609F}"/>
    <dgm:cxn modelId="{FB36F4C1-C1AD-0C42-8848-63E800E33AF6}" type="presOf" srcId="{4DC1EF71-F2A3-44C4-9684-75CA0582F52E}" destId="{23783899-44A3-4748-82DD-DB8367FDED3B}" srcOrd="0" destOrd="0" presId="urn:microsoft.com/office/officeart/2009/3/layout/CircleRelationship"/>
    <dgm:cxn modelId="{CD04D322-59A0-3249-9F0F-71F9787E985A}" type="presOf" srcId="{5EC7C7EB-4059-4749-88C5-061A534BF966}" destId="{EA80DBE0-D782-4301-9F72-5E66E6DDF542}" srcOrd="0" destOrd="0" presId="urn:microsoft.com/office/officeart/2009/3/layout/CircleRelationship"/>
    <dgm:cxn modelId="{D16121E0-1A61-4749-AC89-DB1410E17784}" srcId="{044FB06E-57D1-4216-A6E8-6EC9C8BC8A03}" destId="{AD37E9E4-738E-431A-9003-FBF51CA82299}" srcOrd="0" destOrd="0" parTransId="{C0FFF1E6-4D32-4D5C-A10B-57800D36C9B7}" sibTransId="{ED7C7968-0BAD-45C7-84DD-63CE99B3A834}"/>
    <dgm:cxn modelId="{43EFFA35-6E7F-4E48-BC8F-B6EE7BE2982F}" srcId="{2F82CDB4-FD00-4BA6-8F7B-DC6997568D0B}" destId="{044FB06E-57D1-4216-A6E8-6EC9C8BC8A03}" srcOrd="0" destOrd="0" parTransId="{0E378712-8461-4977-AE02-559CAFB94C05}" sibTransId="{DBAFF920-3C96-4125-AD22-75BDBFA69E7E}"/>
    <dgm:cxn modelId="{A8EE3883-3CF6-EE42-8260-55F25C5A2353}" type="presParOf" srcId="{D8900B09-EC6E-4E50-98EA-2F8DC855912D}" destId="{F691A941-8A7B-434F-8582-9F8B4F1A0E0B}" srcOrd="0" destOrd="0" presId="urn:microsoft.com/office/officeart/2009/3/layout/CircleRelationship"/>
    <dgm:cxn modelId="{6E1F4563-87E1-BF4E-A788-E66E70CEC3F9}" type="presParOf" srcId="{D8900B09-EC6E-4E50-98EA-2F8DC855912D}" destId="{3B41A3E8-FE55-4C05-AA96-F636A1C6ABA3}" srcOrd="1" destOrd="0" presId="urn:microsoft.com/office/officeart/2009/3/layout/CircleRelationship"/>
    <dgm:cxn modelId="{A988491E-AC83-2347-990F-EFD9573BDAEB}" type="presParOf" srcId="{D8900B09-EC6E-4E50-98EA-2F8DC855912D}" destId="{95EEE398-6EF9-4210-9E13-D3F37FF982EF}" srcOrd="2" destOrd="0" presId="urn:microsoft.com/office/officeart/2009/3/layout/CircleRelationship"/>
    <dgm:cxn modelId="{3634E3B1-1DF8-DA4C-97EE-662401BA077B}" type="presParOf" srcId="{D8900B09-EC6E-4E50-98EA-2F8DC855912D}" destId="{75D61262-4E28-4EDD-A3E5-9959B05B31DE}" srcOrd="3" destOrd="0" presId="urn:microsoft.com/office/officeart/2009/3/layout/CircleRelationship"/>
    <dgm:cxn modelId="{6D971D5E-F767-8349-A91A-02E099142BD2}" type="presParOf" srcId="{D8900B09-EC6E-4E50-98EA-2F8DC855912D}" destId="{8FCD1B54-A16F-4156-A8DD-E39AEE634EA7}" srcOrd="4" destOrd="0" presId="urn:microsoft.com/office/officeart/2009/3/layout/CircleRelationship"/>
    <dgm:cxn modelId="{4886F15E-5A7B-A44D-8E92-8E536A47CA08}" type="presParOf" srcId="{D8900B09-EC6E-4E50-98EA-2F8DC855912D}" destId="{BF6B8BD9-B311-43D4-8C3A-E50290EC4536}" srcOrd="5" destOrd="0" presId="urn:microsoft.com/office/officeart/2009/3/layout/CircleRelationship"/>
    <dgm:cxn modelId="{D9F93FA4-9FD2-2C46-BA75-1467C30C2F14}" type="presParOf" srcId="{D8900B09-EC6E-4E50-98EA-2F8DC855912D}" destId="{942344F8-8E1E-49E4-BF43-DA78435C1AAC}" srcOrd="6" destOrd="0" presId="urn:microsoft.com/office/officeart/2009/3/layout/CircleRelationship"/>
    <dgm:cxn modelId="{39131358-6780-DA48-B8F2-0E7681D6C103}" type="presParOf" srcId="{D8900B09-EC6E-4E50-98EA-2F8DC855912D}" destId="{84DE08EF-D754-41E8-A21A-04FD24F4698B}" srcOrd="7" destOrd="0" presId="urn:microsoft.com/office/officeart/2009/3/layout/CircleRelationship"/>
    <dgm:cxn modelId="{FE1BF81D-044D-1A46-9634-9D0824755B6E}" type="presParOf" srcId="{84DE08EF-D754-41E8-A21A-04FD24F4698B}" destId="{38352D4E-1EC6-4D78-9D3D-B3F946AF7715}" srcOrd="0" destOrd="0" presId="urn:microsoft.com/office/officeart/2009/3/layout/CircleRelationship"/>
    <dgm:cxn modelId="{16EEC372-6705-D645-8C37-F6A0EE8AAF03}" type="presParOf" srcId="{D8900B09-EC6E-4E50-98EA-2F8DC855912D}" destId="{BBA24FB7-570E-4D7F-BE8B-42EE79099D95}" srcOrd="8" destOrd="0" presId="urn:microsoft.com/office/officeart/2009/3/layout/CircleRelationship"/>
    <dgm:cxn modelId="{D20E17BE-1137-0843-8420-411B6376A683}" type="presParOf" srcId="{BBA24FB7-570E-4D7F-BE8B-42EE79099D95}" destId="{C5F7DAAD-D7F7-4F0B-94C0-CF48BC5E0763}" srcOrd="0" destOrd="0" presId="urn:microsoft.com/office/officeart/2009/3/layout/CircleRelationship"/>
    <dgm:cxn modelId="{18FDD47C-2CCA-4A46-BE58-E5BDD68749D4}" type="presParOf" srcId="{D8900B09-EC6E-4E50-98EA-2F8DC855912D}" destId="{E7BFAB22-2547-4D58-AF27-851473DA9DA8}" srcOrd="9" destOrd="0" presId="urn:microsoft.com/office/officeart/2009/3/layout/CircleRelationship"/>
    <dgm:cxn modelId="{287CA7FB-E985-C642-B7E9-4EDA4B0B3FD9}" type="presParOf" srcId="{D8900B09-EC6E-4E50-98EA-2F8DC855912D}" destId="{BBC21F00-CEF1-4F3B-97E2-3856E999050F}" srcOrd="10" destOrd="0" presId="urn:microsoft.com/office/officeart/2009/3/layout/CircleRelationship"/>
    <dgm:cxn modelId="{A9DBC6A3-66CD-EE4C-A9D4-CDECFB9C7FB4}" type="presParOf" srcId="{BBC21F00-CEF1-4F3B-97E2-3856E999050F}" destId="{E6F822A0-6EF8-4B40-923B-5370A2D57C5D}" srcOrd="0" destOrd="0" presId="urn:microsoft.com/office/officeart/2009/3/layout/CircleRelationship"/>
    <dgm:cxn modelId="{B2173D27-E938-CA41-91BF-A9AEB7CD4FB5}" type="presParOf" srcId="{D8900B09-EC6E-4E50-98EA-2F8DC855912D}" destId="{39624E6B-90BF-44AF-96DE-1AE4FC0D5321}" srcOrd="11" destOrd="0" presId="urn:microsoft.com/office/officeart/2009/3/layout/CircleRelationship"/>
    <dgm:cxn modelId="{3975950E-E939-B14D-9003-199BCC04BE55}" type="presParOf" srcId="{39624E6B-90BF-44AF-96DE-1AE4FC0D5321}" destId="{3CC0E1A1-325B-4D55-9DE0-8DCEF8B13B9B}" srcOrd="0" destOrd="0" presId="urn:microsoft.com/office/officeart/2009/3/layout/CircleRelationship"/>
    <dgm:cxn modelId="{FC0106F9-853E-A24B-9B57-27B2B487F6E3}" type="presParOf" srcId="{D8900B09-EC6E-4E50-98EA-2F8DC855912D}" destId="{83890225-684A-45E4-8604-800BB22BD65F}" srcOrd="12" destOrd="0" presId="urn:microsoft.com/office/officeart/2009/3/layout/CircleRelationship"/>
    <dgm:cxn modelId="{91944B96-EE2B-8243-838D-C19EF80572E3}" type="presParOf" srcId="{83890225-684A-45E4-8604-800BB22BD65F}" destId="{A7014D93-1476-48E4-9F7F-E7EB871A01B7}" srcOrd="0" destOrd="0" presId="urn:microsoft.com/office/officeart/2009/3/layout/CircleRelationship"/>
    <dgm:cxn modelId="{4B84E453-2676-BE47-AFE1-9EC70D59256B}" type="presParOf" srcId="{D8900B09-EC6E-4E50-98EA-2F8DC855912D}" destId="{EA80DBE0-D782-4301-9F72-5E66E6DDF542}" srcOrd="13" destOrd="0" presId="urn:microsoft.com/office/officeart/2009/3/layout/CircleRelationship"/>
    <dgm:cxn modelId="{F232A709-7F1E-C64F-88C8-C39314479E7A}" type="presParOf" srcId="{D8900B09-EC6E-4E50-98EA-2F8DC855912D}" destId="{F8F2892D-AE0F-4D4C-8102-D36D781903CD}" srcOrd="14" destOrd="0" presId="urn:microsoft.com/office/officeart/2009/3/layout/CircleRelationship"/>
    <dgm:cxn modelId="{BBE9D8BE-7587-5A4B-9FB6-2E44C024AFD9}" type="presParOf" srcId="{F8F2892D-AE0F-4D4C-8102-D36D781903CD}" destId="{9E8BB478-CE56-4512-B401-B2C5F1C4E443}" srcOrd="0" destOrd="0" presId="urn:microsoft.com/office/officeart/2009/3/layout/CircleRelationship"/>
    <dgm:cxn modelId="{5789BD52-5B13-5447-8414-1370EF9DFC48}" type="presParOf" srcId="{D8900B09-EC6E-4E50-98EA-2F8DC855912D}" destId="{DEC3E300-ECF0-47EA-8663-E1EA24B2DE8D}" srcOrd="15" destOrd="0" presId="urn:microsoft.com/office/officeart/2009/3/layout/CircleRelationship"/>
    <dgm:cxn modelId="{49BB7188-72D3-744A-A16B-D84A2BF603EA}" type="presParOf" srcId="{D8900B09-EC6E-4E50-98EA-2F8DC855912D}" destId="{397B5D36-7554-4688-8A43-CAF507E2DA21}" srcOrd="16" destOrd="0" presId="urn:microsoft.com/office/officeart/2009/3/layout/CircleRelationship"/>
    <dgm:cxn modelId="{1F1A08FD-18CA-7C40-8D92-A9D96C972B2E}" type="presParOf" srcId="{397B5D36-7554-4688-8A43-CAF507E2DA21}" destId="{272754C8-90B5-48CF-88E5-041D3D60072B}" srcOrd="0" destOrd="0" presId="urn:microsoft.com/office/officeart/2009/3/layout/CircleRelationship"/>
    <dgm:cxn modelId="{6B73CC0D-F6DE-814B-9555-738D1448D8C3}" type="presParOf" srcId="{D8900B09-EC6E-4E50-98EA-2F8DC855912D}" destId="{23783899-44A3-4748-82DD-DB8367FDED3B}" srcOrd="17" destOrd="0" presId="urn:microsoft.com/office/officeart/2009/3/layout/CircleRelationship"/>
    <dgm:cxn modelId="{66E757C6-FEB0-094F-86C2-CB5A877DE7EA}" type="presParOf" srcId="{D8900B09-EC6E-4E50-98EA-2F8DC855912D}" destId="{7AAC59AB-CA7B-43CC-B48C-8C007110D30A}" srcOrd="18" destOrd="0" presId="urn:microsoft.com/office/officeart/2009/3/layout/CircleRelationship"/>
    <dgm:cxn modelId="{65E310F6-0E3D-7444-80A1-D07512175617}" type="presParOf" srcId="{7AAC59AB-CA7B-43CC-B48C-8C007110D30A}" destId="{FDF3BE78-4649-4812-A742-978D23B56C0D}" srcOrd="0" destOrd="0" presId="urn:microsoft.com/office/officeart/2009/3/layout/CircleRelationship"/>
    <dgm:cxn modelId="{751E4848-378B-F94C-89F6-BD66275D9061}" type="presParOf" srcId="{D8900B09-EC6E-4E50-98EA-2F8DC855912D}" destId="{CD8E7556-EAA4-4FE2-8115-5BEBE41A534B}" srcOrd="19" destOrd="0" presId="urn:microsoft.com/office/officeart/2009/3/layout/CircleRelationship"/>
    <dgm:cxn modelId="{893A17BA-EABC-A340-AAE0-6783A7B0AD32}" type="presParOf" srcId="{CD8E7556-EAA4-4FE2-8115-5BEBE41A534B}" destId="{F630DF0B-AC33-4EC5-A687-607752CC1FBC}"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DA72925-22B3-483A-9DEC-AFC70406EB74}" type="doc">
      <dgm:prSet loTypeId="urn:microsoft.com/office/officeart/2005/8/layout/lProcess2" loCatId="list" qsTypeId="urn:microsoft.com/office/officeart/2005/8/quickstyle/simple1" qsCatId="simple" csTypeId="urn:microsoft.com/office/officeart/2005/8/colors/colorful2" csCatId="colorful" phldr="1"/>
      <dgm:spPr/>
      <dgm:t>
        <a:bodyPr/>
        <a:lstStyle/>
        <a:p>
          <a:endParaRPr lang="en-US"/>
        </a:p>
      </dgm:t>
    </dgm:pt>
    <dgm:pt modelId="{ACCAE375-9F66-4592-A74B-0A5E7FBEF0C2}">
      <dgm:prSet phldrT="[Text]"/>
      <dgm:spPr/>
      <dgm:t>
        <a:bodyPr/>
        <a:lstStyle/>
        <a:p>
          <a:r>
            <a:rPr lang="en-US" dirty="0"/>
            <a:t>Innate Immunity</a:t>
          </a:r>
        </a:p>
      </dgm:t>
    </dgm:pt>
    <dgm:pt modelId="{5B567551-2602-41E7-84AB-77B024223ECA}" type="parTrans" cxnId="{FD57BE54-213A-4C60-BF78-C80FC7C5E8ED}">
      <dgm:prSet/>
      <dgm:spPr/>
      <dgm:t>
        <a:bodyPr/>
        <a:lstStyle/>
        <a:p>
          <a:endParaRPr lang="en-US"/>
        </a:p>
      </dgm:t>
    </dgm:pt>
    <dgm:pt modelId="{2F6D6006-E605-40E7-9A70-1F5194163D1C}" type="sibTrans" cxnId="{FD57BE54-213A-4C60-BF78-C80FC7C5E8ED}">
      <dgm:prSet/>
      <dgm:spPr/>
      <dgm:t>
        <a:bodyPr/>
        <a:lstStyle/>
        <a:p>
          <a:endParaRPr lang="en-US"/>
        </a:p>
      </dgm:t>
    </dgm:pt>
    <dgm:pt modelId="{ABE50032-0C57-4192-B8EA-4BF60D10AA65}">
      <dgm:prSet phldrT="[Text]"/>
      <dgm:spPr/>
      <dgm:t>
        <a:bodyPr/>
        <a:lstStyle/>
        <a:p>
          <a:r>
            <a:rPr lang="en-US" dirty="0"/>
            <a:t>Always present (ready to attack)</a:t>
          </a:r>
        </a:p>
      </dgm:t>
    </dgm:pt>
    <dgm:pt modelId="{511C7321-5D69-4687-92FF-DA01AC623C67}" type="parTrans" cxnId="{1618375E-C32B-4983-ABC5-3F8FE2B1E96A}">
      <dgm:prSet/>
      <dgm:spPr/>
      <dgm:t>
        <a:bodyPr/>
        <a:lstStyle/>
        <a:p>
          <a:endParaRPr lang="en-US"/>
        </a:p>
      </dgm:t>
    </dgm:pt>
    <dgm:pt modelId="{D84C847E-FA9A-4365-9CEA-7DF82792BFB5}" type="sibTrans" cxnId="{1618375E-C32B-4983-ABC5-3F8FE2B1E96A}">
      <dgm:prSet/>
      <dgm:spPr/>
      <dgm:t>
        <a:bodyPr/>
        <a:lstStyle/>
        <a:p>
          <a:endParaRPr lang="en-US"/>
        </a:p>
      </dgm:t>
    </dgm:pt>
    <dgm:pt modelId="{A4D78F18-7AAA-490A-B541-BDA78DF9F9D8}">
      <dgm:prSet phldrT="[Text]"/>
      <dgm:spPr/>
      <dgm:t>
        <a:bodyPr/>
        <a:lstStyle/>
        <a:p>
          <a:r>
            <a:rPr lang="en-US" dirty="0"/>
            <a:t>Rapid response</a:t>
          </a:r>
        </a:p>
      </dgm:t>
    </dgm:pt>
    <dgm:pt modelId="{36D98E14-151A-47E1-9F89-51EB0391D89E}" type="parTrans" cxnId="{88F97A65-EB80-4409-B0FB-35624BD5BE48}">
      <dgm:prSet/>
      <dgm:spPr/>
      <dgm:t>
        <a:bodyPr/>
        <a:lstStyle/>
        <a:p>
          <a:endParaRPr lang="en-US"/>
        </a:p>
      </dgm:t>
    </dgm:pt>
    <dgm:pt modelId="{BA399176-2699-4E12-B079-B4C1F7A150E7}" type="sibTrans" cxnId="{88F97A65-EB80-4409-B0FB-35624BD5BE48}">
      <dgm:prSet/>
      <dgm:spPr/>
      <dgm:t>
        <a:bodyPr/>
        <a:lstStyle/>
        <a:p>
          <a:endParaRPr lang="en-US"/>
        </a:p>
      </dgm:t>
    </dgm:pt>
    <dgm:pt modelId="{5596F0D8-892E-4A75-9F3F-EB21A7494FE6}">
      <dgm:prSet phldrT="[Text]"/>
      <dgm:spPr/>
      <dgm:t>
        <a:bodyPr/>
        <a:lstStyle/>
        <a:p>
          <a:r>
            <a:rPr lang="en-US" dirty="0"/>
            <a:t>Dendritic cells, Mast cells, Macrophage</a:t>
          </a:r>
        </a:p>
      </dgm:t>
    </dgm:pt>
    <dgm:pt modelId="{ABFB4B61-4DA5-4C30-8E5C-5649FB0C0761}" type="parTrans" cxnId="{3E309EC2-3D39-40FB-90B7-D0D019DD359A}">
      <dgm:prSet/>
      <dgm:spPr/>
      <dgm:t>
        <a:bodyPr/>
        <a:lstStyle/>
        <a:p>
          <a:endParaRPr lang="en-US"/>
        </a:p>
      </dgm:t>
    </dgm:pt>
    <dgm:pt modelId="{3FACA93F-3C85-4939-B10D-442A1C4D6CE6}" type="sibTrans" cxnId="{3E309EC2-3D39-40FB-90B7-D0D019DD359A}">
      <dgm:prSet/>
      <dgm:spPr/>
      <dgm:t>
        <a:bodyPr/>
        <a:lstStyle/>
        <a:p>
          <a:endParaRPr lang="en-US"/>
        </a:p>
      </dgm:t>
    </dgm:pt>
    <dgm:pt modelId="{BC0E26BD-A12B-4F3E-9DD9-DD0B1EAE24E1}">
      <dgm:prSet phldrT="[Text]"/>
      <dgm:spPr/>
      <dgm:t>
        <a:bodyPr/>
        <a:lstStyle/>
        <a:p>
          <a:r>
            <a:rPr lang="en-US" dirty="0"/>
            <a:t>Adaptive Immunity</a:t>
          </a:r>
        </a:p>
      </dgm:t>
    </dgm:pt>
    <dgm:pt modelId="{2657AC24-F1EE-438D-9201-B427CA8B527E}" type="parTrans" cxnId="{F99B2DD0-0A43-43BC-8614-22814C3108CF}">
      <dgm:prSet/>
      <dgm:spPr/>
      <dgm:t>
        <a:bodyPr/>
        <a:lstStyle/>
        <a:p>
          <a:endParaRPr lang="en-US"/>
        </a:p>
      </dgm:t>
    </dgm:pt>
    <dgm:pt modelId="{7D8EEC0A-AB8D-4D3E-8A7F-DF2F819508B2}" type="sibTrans" cxnId="{F99B2DD0-0A43-43BC-8614-22814C3108CF}">
      <dgm:prSet/>
      <dgm:spPr/>
      <dgm:t>
        <a:bodyPr/>
        <a:lstStyle/>
        <a:p>
          <a:endParaRPr lang="en-US"/>
        </a:p>
      </dgm:t>
    </dgm:pt>
    <dgm:pt modelId="{1CD9F147-134F-46EF-A703-02486ED48DF6}">
      <dgm:prSet phldrT="[Text]"/>
      <dgm:spPr/>
      <dgm:t>
        <a:bodyPr/>
        <a:lstStyle/>
        <a:p>
          <a:r>
            <a:rPr lang="en-US" dirty="0"/>
            <a:t>Stimulated by exposure to a microbe</a:t>
          </a:r>
        </a:p>
      </dgm:t>
    </dgm:pt>
    <dgm:pt modelId="{54AC8518-BCD6-47A0-9AB4-17EFF7C0C53C}" type="parTrans" cxnId="{9FB03B86-88AF-4342-8562-A784FD4124D0}">
      <dgm:prSet/>
      <dgm:spPr/>
      <dgm:t>
        <a:bodyPr/>
        <a:lstStyle/>
        <a:p>
          <a:endParaRPr lang="en-US"/>
        </a:p>
      </dgm:t>
    </dgm:pt>
    <dgm:pt modelId="{126E43E3-8A32-4305-8C9B-13D07B26AC35}" type="sibTrans" cxnId="{9FB03B86-88AF-4342-8562-A784FD4124D0}">
      <dgm:prSet/>
      <dgm:spPr/>
      <dgm:t>
        <a:bodyPr/>
        <a:lstStyle/>
        <a:p>
          <a:endParaRPr lang="en-US"/>
        </a:p>
      </dgm:t>
    </dgm:pt>
    <dgm:pt modelId="{81406D7A-3B38-45B6-8EA3-B23937FD80D9}">
      <dgm:prSet phldrT="[Text]"/>
      <dgm:spPr/>
      <dgm:t>
        <a:bodyPr/>
        <a:lstStyle/>
        <a:p>
          <a:r>
            <a:rPr lang="en-US" dirty="0"/>
            <a:t>Slow response</a:t>
          </a:r>
        </a:p>
      </dgm:t>
    </dgm:pt>
    <dgm:pt modelId="{C08BD975-A536-49E3-97C8-73D27E058E55}" type="parTrans" cxnId="{BD4CF983-24C1-45F2-8D8A-685D29008207}">
      <dgm:prSet/>
      <dgm:spPr/>
      <dgm:t>
        <a:bodyPr/>
        <a:lstStyle/>
        <a:p>
          <a:endParaRPr lang="en-US"/>
        </a:p>
      </dgm:t>
    </dgm:pt>
    <dgm:pt modelId="{68428374-EB54-4515-8F0F-606AA014C709}" type="sibTrans" cxnId="{BD4CF983-24C1-45F2-8D8A-685D29008207}">
      <dgm:prSet/>
      <dgm:spPr/>
      <dgm:t>
        <a:bodyPr/>
        <a:lstStyle/>
        <a:p>
          <a:endParaRPr lang="en-US"/>
        </a:p>
      </dgm:t>
    </dgm:pt>
    <dgm:pt modelId="{70CCDF89-38B1-450E-B16B-C012E085B8CB}">
      <dgm:prSet phldrT="[Text]"/>
      <dgm:spPr/>
      <dgm:t>
        <a:bodyPr/>
        <a:lstStyle/>
        <a:p>
          <a:r>
            <a:rPr lang="en-US" dirty="0"/>
            <a:t>T cells, B cells</a:t>
          </a:r>
        </a:p>
      </dgm:t>
    </dgm:pt>
    <dgm:pt modelId="{A3F1104E-32AE-4728-94CD-3A2FE1E2D709}" type="parTrans" cxnId="{DEC7BDE6-A2AD-4E24-8CDA-62C9304CA5D2}">
      <dgm:prSet/>
      <dgm:spPr/>
      <dgm:t>
        <a:bodyPr/>
        <a:lstStyle/>
        <a:p>
          <a:endParaRPr lang="en-US"/>
        </a:p>
      </dgm:t>
    </dgm:pt>
    <dgm:pt modelId="{C53F9618-7C67-40E3-B98F-C3BED70CED93}" type="sibTrans" cxnId="{DEC7BDE6-A2AD-4E24-8CDA-62C9304CA5D2}">
      <dgm:prSet/>
      <dgm:spPr/>
      <dgm:t>
        <a:bodyPr/>
        <a:lstStyle/>
        <a:p>
          <a:endParaRPr lang="en-US"/>
        </a:p>
      </dgm:t>
    </dgm:pt>
    <dgm:pt modelId="{88B8A0BD-846B-4185-A5B8-2897396E7C4C}" type="pres">
      <dgm:prSet presAssocID="{5DA72925-22B3-483A-9DEC-AFC70406EB74}" presName="theList" presStyleCnt="0">
        <dgm:presLayoutVars>
          <dgm:dir/>
          <dgm:animLvl val="lvl"/>
          <dgm:resizeHandles val="exact"/>
        </dgm:presLayoutVars>
      </dgm:prSet>
      <dgm:spPr/>
      <dgm:t>
        <a:bodyPr/>
        <a:lstStyle/>
        <a:p>
          <a:endParaRPr lang="en-US"/>
        </a:p>
      </dgm:t>
    </dgm:pt>
    <dgm:pt modelId="{5E661C31-0BBA-4723-9F29-DFE7E3E1187C}" type="pres">
      <dgm:prSet presAssocID="{ACCAE375-9F66-4592-A74B-0A5E7FBEF0C2}" presName="compNode" presStyleCnt="0"/>
      <dgm:spPr/>
    </dgm:pt>
    <dgm:pt modelId="{2445A8AC-DE34-4351-B0F3-1260FF1EE5AE}" type="pres">
      <dgm:prSet presAssocID="{ACCAE375-9F66-4592-A74B-0A5E7FBEF0C2}" presName="aNode" presStyleLbl="bgShp" presStyleIdx="0" presStyleCnt="2"/>
      <dgm:spPr/>
      <dgm:t>
        <a:bodyPr/>
        <a:lstStyle/>
        <a:p>
          <a:endParaRPr lang="en-US"/>
        </a:p>
      </dgm:t>
    </dgm:pt>
    <dgm:pt modelId="{F96795C0-5786-405F-B392-FC4764FD5359}" type="pres">
      <dgm:prSet presAssocID="{ACCAE375-9F66-4592-A74B-0A5E7FBEF0C2}" presName="textNode" presStyleLbl="bgShp" presStyleIdx="0" presStyleCnt="2"/>
      <dgm:spPr/>
      <dgm:t>
        <a:bodyPr/>
        <a:lstStyle/>
        <a:p>
          <a:endParaRPr lang="en-US"/>
        </a:p>
      </dgm:t>
    </dgm:pt>
    <dgm:pt modelId="{6E150354-1424-43A1-8407-C8BD8CA877B1}" type="pres">
      <dgm:prSet presAssocID="{ACCAE375-9F66-4592-A74B-0A5E7FBEF0C2}" presName="compChildNode" presStyleCnt="0"/>
      <dgm:spPr/>
    </dgm:pt>
    <dgm:pt modelId="{0E944573-A049-4C1B-9815-436AA5141355}" type="pres">
      <dgm:prSet presAssocID="{ACCAE375-9F66-4592-A74B-0A5E7FBEF0C2}" presName="theInnerList" presStyleCnt="0"/>
      <dgm:spPr/>
    </dgm:pt>
    <dgm:pt modelId="{45620C0F-14CF-4B3F-8DB7-C925C434FA01}" type="pres">
      <dgm:prSet presAssocID="{ABE50032-0C57-4192-B8EA-4BF60D10AA65}" presName="childNode" presStyleLbl="node1" presStyleIdx="0" presStyleCnt="6">
        <dgm:presLayoutVars>
          <dgm:bulletEnabled val="1"/>
        </dgm:presLayoutVars>
      </dgm:prSet>
      <dgm:spPr/>
      <dgm:t>
        <a:bodyPr/>
        <a:lstStyle/>
        <a:p>
          <a:endParaRPr lang="en-US"/>
        </a:p>
      </dgm:t>
    </dgm:pt>
    <dgm:pt modelId="{4B69F490-F95E-4B4F-BE32-1F5B4720F594}" type="pres">
      <dgm:prSet presAssocID="{ABE50032-0C57-4192-B8EA-4BF60D10AA65}" presName="aSpace2" presStyleCnt="0"/>
      <dgm:spPr/>
    </dgm:pt>
    <dgm:pt modelId="{DA3BE84A-815E-499C-9776-196E37B8BC4B}" type="pres">
      <dgm:prSet presAssocID="{A4D78F18-7AAA-490A-B541-BDA78DF9F9D8}" presName="childNode" presStyleLbl="node1" presStyleIdx="1" presStyleCnt="6">
        <dgm:presLayoutVars>
          <dgm:bulletEnabled val="1"/>
        </dgm:presLayoutVars>
      </dgm:prSet>
      <dgm:spPr/>
      <dgm:t>
        <a:bodyPr/>
        <a:lstStyle/>
        <a:p>
          <a:endParaRPr lang="en-US"/>
        </a:p>
      </dgm:t>
    </dgm:pt>
    <dgm:pt modelId="{859EC6DB-E68E-42E0-948C-45F92AA29C17}" type="pres">
      <dgm:prSet presAssocID="{A4D78F18-7AAA-490A-B541-BDA78DF9F9D8}" presName="aSpace2" presStyleCnt="0"/>
      <dgm:spPr/>
    </dgm:pt>
    <dgm:pt modelId="{ECF95789-A892-411C-BF6C-E40A3A5CEA46}" type="pres">
      <dgm:prSet presAssocID="{5596F0D8-892E-4A75-9F3F-EB21A7494FE6}" presName="childNode" presStyleLbl="node1" presStyleIdx="2" presStyleCnt="6">
        <dgm:presLayoutVars>
          <dgm:bulletEnabled val="1"/>
        </dgm:presLayoutVars>
      </dgm:prSet>
      <dgm:spPr/>
      <dgm:t>
        <a:bodyPr/>
        <a:lstStyle/>
        <a:p>
          <a:endParaRPr lang="en-US"/>
        </a:p>
      </dgm:t>
    </dgm:pt>
    <dgm:pt modelId="{C8614CE7-7855-4301-96A7-BB644FAC8FC8}" type="pres">
      <dgm:prSet presAssocID="{ACCAE375-9F66-4592-A74B-0A5E7FBEF0C2}" presName="aSpace" presStyleCnt="0"/>
      <dgm:spPr/>
    </dgm:pt>
    <dgm:pt modelId="{F840AA71-D5B2-4863-9239-9EFA33E2B1CF}" type="pres">
      <dgm:prSet presAssocID="{BC0E26BD-A12B-4F3E-9DD9-DD0B1EAE24E1}" presName="compNode" presStyleCnt="0"/>
      <dgm:spPr/>
    </dgm:pt>
    <dgm:pt modelId="{219BB500-877E-499B-820C-A328A1B722EC}" type="pres">
      <dgm:prSet presAssocID="{BC0E26BD-A12B-4F3E-9DD9-DD0B1EAE24E1}" presName="aNode" presStyleLbl="bgShp" presStyleIdx="1" presStyleCnt="2"/>
      <dgm:spPr/>
      <dgm:t>
        <a:bodyPr/>
        <a:lstStyle/>
        <a:p>
          <a:endParaRPr lang="en-US"/>
        </a:p>
      </dgm:t>
    </dgm:pt>
    <dgm:pt modelId="{B7040657-6347-4AE9-8B2D-BAA80E30E6A2}" type="pres">
      <dgm:prSet presAssocID="{BC0E26BD-A12B-4F3E-9DD9-DD0B1EAE24E1}" presName="textNode" presStyleLbl="bgShp" presStyleIdx="1" presStyleCnt="2"/>
      <dgm:spPr/>
      <dgm:t>
        <a:bodyPr/>
        <a:lstStyle/>
        <a:p>
          <a:endParaRPr lang="en-US"/>
        </a:p>
      </dgm:t>
    </dgm:pt>
    <dgm:pt modelId="{56E97690-E406-4497-8A73-C2EED0E08761}" type="pres">
      <dgm:prSet presAssocID="{BC0E26BD-A12B-4F3E-9DD9-DD0B1EAE24E1}" presName="compChildNode" presStyleCnt="0"/>
      <dgm:spPr/>
    </dgm:pt>
    <dgm:pt modelId="{ECB39823-2EE2-46D4-969A-C321BF9A9C64}" type="pres">
      <dgm:prSet presAssocID="{BC0E26BD-A12B-4F3E-9DD9-DD0B1EAE24E1}" presName="theInnerList" presStyleCnt="0"/>
      <dgm:spPr/>
    </dgm:pt>
    <dgm:pt modelId="{C97AD6C8-E6C7-4143-B5E2-98ADA9D6FE59}" type="pres">
      <dgm:prSet presAssocID="{1CD9F147-134F-46EF-A703-02486ED48DF6}" presName="childNode" presStyleLbl="node1" presStyleIdx="3" presStyleCnt="6">
        <dgm:presLayoutVars>
          <dgm:bulletEnabled val="1"/>
        </dgm:presLayoutVars>
      </dgm:prSet>
      <dgm:spPr/>
      <dgm:t>
        <a:bodyPr/>
        <a:lstStyle/>
        <a:p>
          <a:endParaRPr lang="en-US"/>
        </a:p>
      </dgm:t>
    </dgm:pt>
    <dgm:pt modelId="{08FB0320-CD08-4E9E-84C1-0136C3C86D1E}" type="pres">
      <dgm:prSet presAssocID="{1CD9F147-134F-46EF-A703-02486ED48DF6}" presName="aSpace2" presStyleCnt="0"/>
      <dgm:spPr/>
    </dgm:pt>
    <dgm:pt modelId="{666AB259-A7F3-4022-BE9E-62F89D252DA8}" type="pres">
      <dgm:prSet presAssocID="{81406D7A-3B38-45B6-8EA3-B23937FD80D9}" presName="childNode" presStyleLbl="node1" presStyleIdx="4" presStyleCnt="6">
        <dgm:presLayoutVars>
          <dgm:bulletEnabled val="1"/>
        </dgm:presLayoutVars>
      </dgm:prSet>
      <dgm:spPr/>
      <dgm:t>
        <a:bodyPr/>
        <a:lstStyle/>
        <a:p>
          <a:endParaRPr lang="en-US"/>
        </a:p>
      </dgm:t>
    </dgm:pt>
    <dgm:pt modelId="{9C4077CA-080F-4D0C-A4E9-E002D308BC84}" type="pres">
      <dgm:prSet presAssocID="{81406D7A-3B38-45B6-8EA3-B23937FD80D9}" presName="aSpace2" presStyleCnt="0"/>
      <dgm:spPr/>
    </dgm:pt>
    <dgm:pt modelId="{E442189D-18F1-4E43-865D-D3AE78F9C0DA}" type="pres">
      <dgm:prSet presAssocID="{70CCDF89-38B1-450E-B16B-C012E085B8CB}" presName="childNode" presStyleLbl="node1" presStyleIdx="5" presStyleCnt="6">
        <dgm:presLayoutVars>
          <dgm:bulletEnabled val="1"/>
        </dgm:presLayoutVars>
      </dgm:prSet>
      <dgm:spPr/>
      <dgm:t>
        <a:bodyPr/>
        <a:lstStyle/>
        <a:p>
          <a:endParaRPr lang="en-US"/>
        </a:p>
      </dgm:t>
    </dgm:pt>
  </dgm:ptLst>
  <dgm:cxnLst>
    <dgm:cxn modelId="{1618375E-C32B-4983-ABC5-3F8FE2B1E96A}" srcId="{ACCAE375-9F66-4592-A74B-0A5E7FBEF0C2}" destId="{ABE50032-0C57-4192-B8EA-4BF60D10AA65}" srcOrd="0" destOrd="0" parTransId="{511C7321-5D69-4687-92FF-DA01AC623C67}" sibTransId="{D84C847E-FA9A-4365-9CEA-7DF82792BFB5}"/>
    <dgm:cxn modelId="{291D548B-FF66-49A5-965A-6B01A01DE2FC}" type="presOf" srcId="{5DA72925-22B3-483A-9DEC-AFC70406EB74}" destId="{88B8A0BD-846B-4185-A5B8-2897396E7C4C}" srcOrd="0" destOrd="0" presId="urn:microsoft.com/office/officeart/2005/8/layout/lProcess2"/>
    <dgm:cxn modelId="{BD4CF983-24C1-45F2-8D8A-685D29008207}" srcId="{BC0E26BD-A12B-4F3E-9DD9-DD0B1EAE24E1}" destId="{81406D7A-3B38-45B6-8EA3-B23937FD80D9}" srcOrd="1" destOrd="0" parTransId="{C08BD975-A536-49E3-97C8-73D27E058E55}" sibTransId="{68428374-EB54-4515-8F0F-606AA014C709}"/>
    <dgm:cxn modelId="{88F97A65-EB80-4409-B0FB-35624BD5BE48}" srcId="{ACCAE375-9F66-4592-A74B-0A5E7FBEF0C2}" destId="{A4D78F18-7AAA-490A-B541-BDA78DF9F9D8}" srcOrd="1" destOrd="0" parTransId="{36D98E14-151A-47E1-9F89-51EB0391D89E}" sibTransId="{BA399176-2699-4E12-B079-B4C1F7A150E7}"/>
    <dgm:cxn modelId="{DEC7BDE6-A2AD-4E24-8CDA-62C9304CA5D2}" srcId="{BC0E26BD-A12B-4F3E-9DD9-DD0B1EAE24E1}" destId="{70CCDF89-38B1-450E-B16B-C012E085B8CB}" srcOrd="2" destOrd="0" parTransId="{A3F1104E-32AE-4728-94CD-3A2FE1E2D709}" sibTransId="{C53F9618-7C67-40E3-B98F-C3BED70CED93}"/>
    <dgm:cxn modelId="{A3F5121F-47FB-4D84-AD58-CCBE87148647}" type="presOf" srcId="{70CCDF89-38B1-450E-B16B-C012E085B8CB}" destId="{E442189D-18F1-4E43-865D-D3AE78F9C0DA}" srcOrd="0" destOrd="0" presId="urn:microsoft.com/office/officeart/2005/8/layout/lProcess2"/>
    <dgm:cxn modelId="{D0F5AE46-7724-41F3-80E0-1CED293133C6}" type="presOf" srcId="{5596F0D8-892E-4A75-9F3F-EB21A7494FE6}" destId="{ECF95789-A892-411C-BF6C-E40A3A5CEA46}" srcOrd="0" destOrd="0" presId="urn:microsoft.com/office/officeart/2005/8/layout/lProcess2"/>
    <dgm:cxn modelId="{FD57BE54-213A-4C60-BF78-C80FC7C5E8ED}" srcId="{5DA72925-22B3-483A-9DEC-AFC70406EB74}" destId="{ACCAE375-9F66-4592-A74B-0A5E7FBEF0C2}" srcOrd="0" destOrd="0" parTransId="{5B567551-2602-41E7-84AB-77B024223ECA}" sibTransId="{2F6D6006-E605-40E7-9A70-1F5194163D1C}"/>
    <dgm:cxn modelId="{ECBC0C6C-6B64-4AEC-95F2-749A00D4CFBA}" type="presOf" srcId="{81406D7A-3B38-45B6-8EA3-B23937FD80D9}" destId="{666AB259-A7F3-4022-BE9E-62F89D252DA8}" srcOrd="0" destOrd="0" presId="urn:microsoft.com/office/officeart/2005/8/layout/lProcess2"/>
    <dgm:cxn modelId="{F99B2DD0-0A43-43BC-8614-22814C3108CF}" srcId="{5DA72925-22B3-483A-9DEC-AFC70406EB74}" destId="{BC0E26BD-A12B-4F3E-9DD9-DD0B1EAE24E1}" srcOrd="1" destOrd="0" parTransId="{2657AC24-F1EE-438D-9201-B427CA8B527E}" sibTransId="{7D8EEC0A-AB8D-4D3E-8A7F-DF2F819508B2}"/>
    <dgm:cxn modelId="{D39DF761-5993-496E-9EFB-84681DF644AA}" type="presOf" srcId="{A4D78F18-7AAA-490A-B541-BDA78DF9F9D8}" destId="{DA3BE84A-815E-499C-9776-196E37B8BC4B}" srcOrd="0" destOrd="0" presId="urn:microsoft.com/office/officeart/2005/8/layout/lProcess2"/>
    <dgm:cxn modelId="{25502853-1498-453E-B2A8-94624583CCE0}" type="presOf" srcId="{BC0E26BD-A12B-4F3E-9DD9-DD0B1EAE24E1}" destId="{B7040657-6347-4AE9-8B2D-BAA80E30E6A2}" srcOrd="1" destOrd="0" presId="urn:microsoft.com/office/officeart/2005/8/layout/lProcess2"/>
    <dgm:cxn modelId="{EDA2DAF3-AD63-4F63-ADFD-714F8554A9BB}" type="presOf" srcId="{ACCAE375-9F66-4592-A74B-0A5E7FBEF0C2}" destId="{2445A8AC-DE34-4351-B0F3-1260FF1EE5AE}" srcOrd="0" destOrd="0" presId="urn:microsoft.com/office/officeart/2005/8/layout/lProcess2"/>
    <dgm:cxn modelId="{E2BEDEAF-32F6-4D13-AFF7-CC863DA3C055}" type="presOf" srcId="{ABE50032-0C57-4192-B8EA-4BF60D10AA65}" destId="{45620C0F-14CF-4B3F-8DB7-C925C434FA01}" srcOrd="0" destOrd="0" presId="urn:microsoft.com/office/officeart/2005/8/layout/lProcess2"/>
    <dgm:cxn modelId="{3E309EC2-3D39-40FB-90B7-D0D019DD359A}" srcId="{ACCAE375-9F66-4592-A74B-0A5E7FBEF0C2}" destId="{5596F0D8-892E-4A75-9F3F-EB21A7494FE6}" srcOrd="2" destOrd="0" parTransId="{ABFB4B61-4DA5-4C30-8E5C-5649FB0C0761}" sibTransId="{3FACA93F-3C85-4939-B10D-442A1C4D6CE6}"/>
    <dgm:cxn modelId="{555A9C56-3D20-4BC0-A9A9-BB94A9D1C33B}" type="presOf" srcId="{BC0E26BD-A12B-4F3E-9DD9-DD0B1EAE24E1}" destId="{219BB500-877E-499B-820C-A328A1B722EC}" srcOrd="0" destOrd="0" presId="urn:microsoft.com/office/officeart/2005/8/layout/lProcess2"/>
    <dgm:cxn modelId="{00705306-737B-40B2-B949-81CD94AD0BE3}" type="presOf" srcId="{ACCAE375-9F66-4592-A74B-0A5E7FBEF0C2}" destId="{F96795C0-5786-405F-B392-FC4764FD5359}" srcOrd="1" destOrd="0" presId="urn:microsoft.com/office/officeart/2005/8/layout/lProcess2"/>
    <dgm:cxn modelId="{9FB03B86-88AF-4342-8562-A784FD4124D0}" srcId="{BC0E26BD-A12B-4F3E-9DD9-DD0B1EAE24E1}" destId="{1CD9F147-134F-46EF-A703-02486ED48DF6}" srcOrd="0" destOrd="0" parTransId="{54AC8518-BCD6-47A0-9AB4-17EFF7C0C53C}" sibTransId="{126E43E3-8A32-4305-8C9B-13D07B26AC35}"/>
    <dgm:cxn modelId="{FB545159-4506-4C1A-8CA9-6C2904C0D167}" type="presOf" srcId="{1CD9F147-134F-46EF-A703-02486ED48DF6}" destId="{C97AD6C8-E6C7-4143-B5E2-98ADA9D6FE59}" srcOrd="0" destOrd="0" presId="urn:microsoft.com/office/officeart/2005/8/layout/lProcess2"/>
    <dgm:cxn modelId="{38878147-787C-416C-9BA6-87EB1203FE50}" type="presParOf" srcId="{88B8A0BD-846B-4185-A5B8-2897396E7C4C}" destId="{5E661C31-0BBA-4723-9F29-DFE7E3E1187C}" srcOrd="0" destOrd="0" presId="urn:microsoft.com/office/officeart/2005/8/layout/lProcess2"/>
    <dgm:cxn modelId="{44B59809-8DE5-4A8D-937C-97583E5FF2F4}" type="presParOf" srcId="{5E661C31-0BBA-4723-9F29-DFE7E3E1187C}" destId="{2445A8AC-DE34-4351-B0F3-1260FF1EE5AE}" srcOrd="0" destOrd="0" presId="urn:microsoft.com/office/officeart/2005/8/layout/lProcess2"/>
    <dgm:cxn modelId="{000C5BF5-2BFB-44FA-B104-5927EB2FED26}" type="presParOf" srcId="{5E661C31-0BBA-4723-9F29-DFE7E3E1187C}" destId="{F96795C0-5786-405F-B392-FC4764FD5359}" srcOrd="1" destOrd="0" presId="urn:microsoft.com/office/officeart/2005/8/layout/lProcess2"/>
    <dgm:cxn modelId="{63F205E7-2262-420A-A893-21E96F23A851}" type="presParOf" srcId="{5E661C31-0BBA-4723-9F29-DFE7E3E1187C}" destId="{6E150354-1424-43A1-8407-C8BD8CA877B1}" srcOrd="2" destOrd="0" presId="urn:microsoft.com/office/officeart/2005/8/layout/lProcess2"/>
    <dgm:cxn modelId="{3E5EAE2F-8AD6-4363-AC6B-4490C87934F0}" type="presParOf" srcId="{6E150354-1424-43A1-8407-C8BD8CA877B1}" destId="{0E944573-A049-4C1B-9815-436AA5141355}" srcOrd="0" destOrd="0" presId="urn:microsoft.com/office/officeart/2005/8/layout/lProcess2"/>
    <dgm:cxn modelId="{AE0E8F73-8104-4DCD-A07B-1FF4B075B15F}" type="presParOf" srcId="{0E944573-A049-4C1B-9815-436AA5141355}" destId="{45620C0F-14CF-4B3F-8DB7-C925C434FA01}" srcOrd="0" destOrd="0" presId="urn:microsoft.com/office/officeart/2005/8/layout/lProcess2"/>
    <dgm:cxn modelId="{B45434E5-1785-4525-9BE6-B5F71BC4349E}" type="presParOf" srcId="{0E944573-A049-4C1B-9815-436AA5141355}" destId="{4B69F490-F95E-4B4F-BE32-1F5B4720F594}" srcOrd="1" destOrd="0" presId="urn:microsoft.com/office/officeart/2005/8/layout/lProcess2"/>
    <dgm:cxn modelId="{91439749-A874-4F1A-88B8-F2A654D8FD94}" type="presParOf" srcId="{0E944573-A049-4C1B-9815-436AA5141355}" destId="{DA3BE84A-815E-499C-9776-196E37B8BC4B}" srcOrd="2" destOrd="0" presId="urn:microsoft.com/office/officeart/2005/8/layout/lProcess2"/>
    <dgm:cxn modelId="{947BBE10-F1E8-4233-A2F6-681970695575}" type="presParOf" srcId="{0E944573-A049-4C1B-9815-436AA5141355}" destId="{859EC6DB-E68E-42E0-948C-45F92AA29C17}" srcOrd="3" destOrd="0" presId="urn:microsoft.com/office/officeart/2005/8/layout/lProcess2"/>
    <dgm:cxn modelId="{B248AFD7-CC26-4854-B857-412296B8D0D9}" type="presParOf" srcId="{0E944573-A049-4C1B-9815-436AA5141355}" destId="{ECF95789-A892-411C-BF6C-E40A3A5CEA46}" srcOrd="4" destOrd="0" presId="urn:microsoft.com/office/officeart/2005/8/layout/lProcess2"/>
    <dgm:cxn modelId="{C97A7D6F-B5E3-41E1-A20F-14B20473CB4A}" type="presParOf" srcId="{88B8A0BD-846B-4185-A5B8-2897396E7C4C}" destId="{C8614CE7-7855-4301-96A7-BB644FAC8FC8}" srcOrd="1" destOrd="0" presId="urn:microsoft.com/office/officeart/2005/8/layout/lProcess2"/>
    <dgm:cxn modelId="{62C23E8C-358F-4959-A772-01AF0912FE29}" type="presParOf" srcId="{88B8A0BD-846B-4185-A5B8-2897396E7C4C}" destId="{F840AA71-D5B2-4863-9239-9EFA33E2B1CF}" srcOrd="2" destOrd="0" presId="urn:microsoft.com/office/officeart/2005/8/layout/lProcess2"/>
    <dgm:cxn modelId="{FD457140-D93A-4C16-B190-E93CBC510EB9}" type="presParOf" srcId="{F840AA71-D5B2-4863-9239-9EFA33E2B1CF}" destId="{219BB500-877E-499B-820C-A328A1B722EC}" srcOrd="0" destOrd="0" presId="urn:microsoft.com/office/officeart/2005/8/layout/lProcess2"/>
    <dgm:cxn modelId="{A59C518E-3D98-476B-AF79-1F91AF3D2389}" type="presParOf" srcId="{F840AA71-D5B2-4863-9239-9EFA33E2B1CF}" destId="{B7040657-6347-4AE9-8B2D-BAA80E30E6A2}" srcOrd="1" destOrd="0" presId="urn:microsoft.com/office/officeart/2005/8/layout/lProcess2"/>
    <dgm:cxn modelId="{6AAA869A-7E26-4ECB-9D6F-8F95387EF09F}" type="presParOf" srcId="{F840AA71-D5B2-4863-9239-9EFA33E2B1CF}" destId="{56E97690-E406-4497-8A73-C2EED0E08761}" srcOrd="2" destOrd="0" presId="urn:microsoft.com/office/officeart/2005/8/layout/lProcess2"/>
    <dgm:cxn modelId="{18D0C759-4E11-4A8E-A8EB-175F0296C23A}" type="presParOf" srcId="{56E97690-E406-4497-8A73-C2EED0E08761}" destId="{ECB39823-2EE2-46D4-969A-C321BF9A9C64}" srcOrd="0" destOrd="0" presId="urn:microsoft.com/office/officeart/2005/8/layout/lProcess2"/>
    <dgm:cxn modelId="{B4F62D6B-C722-4B2F-90C9-C136ADD543CC}" type="presParOf" srcId="{ECB39823-2EE2-46D4-969A-C321BF9A9C64}" destId="{C97AD6C8-E6C7-4143-B5E2-98ADA9D6FE59}" srcOrd="0" destOrd="0" presId="urn:microsoft.com/office/officeart/2005/8/layout/lProcess2"/>
    <dgm:cxn modelId="{FE13BEB7-CC19-47F2-919E-DAE964EB546A}" type="presParOf" srcId="{ECB39823-2EE2-46D4-969A-C321BF9A9C64}" destId="{08FB0320-CD08-4E9E-84C1-0136C3C86D1E}" srcOrd="1" destOrd="0" presId="urn:microsoft.com/office/officeart/2005/8/layout/lProcess2"/>
    <dgm:cxn modelId="{A6DE8F43-C91A-4623-AA65-42A2BB4D5A45}" type="presParOf" srcId="{ECB39823-2EE2-46D4-969A-C321BF9A9C64}" destId="{666AB259-A7F3-4022-BE9E-62F89D252DA8}" srcOrd="2" destOrd="0" presId="urn:microsoft.com/office/officeart/2005/8/layout/lProcess2"/>
    <dgm:cxn modelId="{E06909A3-8804-4D4C-82EE-BB8A65A72419}" type="presParOf" srcId="{ECB39823-2EE2-46D4-969A-C321BF9A9C64}" destId="{9C4077CA-080F-4D0C-A4E9-E002D308BC84}" srcOrd="3" destOrd="0" presId="urn:microsoft.com/office/officeart/2005/8/layout/lProcess2"/>
    <dgm:cxn modelId="{1C5E3E58-C3CA-4EBF-842F-E298131021D3}" type="presParOf" srcId="{ECB39823-2EE2-46D4-969A-C321BF9A9C64}" destId="{E442189D-18F1-4E43-865D-D3AE78F9C0D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773A04-38DE-4553-83CC-239EEB386CCE}"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6645015F-4C1B-4F2B-93DE-32FFFB44BE00}">
      <dgm:prSet phldrT="[Text]"/>
      <dgm:spPr/>
      <dgm:t>
        <a:bodyPr/>
        <a:lstStyle/>
        <a:p>
          <a:r>
            <a:rPr lang="en-US" dirty="0"/>
            <a:t>Automatic</a:t>
          </a:r>
        </a:p>
      </dgm:t>
    </dgm:pt>
    <dgm:pt modelId="{ED24582D-04FE-44C9-A4DA-90C16DD264B3}" type="parTrans" cxnId="{FE81DA1F-E479-4419-93E1-FFA75F25E417}">
      <dgm:prSet/>
      <dgm:spPr/>
      <dgm:t>
        <a:bodyPr/>
        <a:lstStyle/>
        <a:p>
          <a:endParaRPr lang="en-US"/>
        </a:p>
      </dgm:t>
    </dgm:pt>
    <dgm:pt modelId="{CE3F1393-D31F-43F6-AEFA-6CF44A80A3CC}" type="sibTrans" cxnId="{FE81DA1F-E479-4419-93E1-FFA75F25E417}">
      <dgm:prSet/>
      <dgm:spPr/>
      <dgm:t>
        <a:bodyPr/>
        <a:lstStyle/>
        <a:p>
          <a:endParaRPr lang="en-US"/>
        </a:p>
      </dgm:t>
    </dgm:pt>
    <dgm:pt modelId="{6479F001-0650-403E-B745-077EBE9C448B}">
      <dgm:prSet phldrT="[Text]"/>
      <dgm:spPr/>
      <dgm:t>
        <a:bodyPr/>
        <a:lstStyle/>
        <a:p>
          <a:r>
            <a:rPr lang="en-US" dirty="0"/>
            <a:t>Multiple Layers</a:t>
          </a:r>
        </a:p>
      </dgm:t>
    </dgm:pt>
    <dgm:pt modelId="{FC1A3B4E-4C67-45A8-8B1D-DF392DA9086F}" type="parTrans" cxnId="{D3730D38-9D51-4703-B588-D66E639FE4F8}">
      <dgm:prSet/>
      <dgm:spPr/>
      <dgm:t>
        <a:bodyPr/>
        <a:lstStyle/>
        <a:p>
          <a:endParaRPr lang="en-US"/>
        </a:p>
      </dgm:t>
    </dgm:pt>
    <dgm:pt modelId="{64CD17FC-9E47-4AEA-9C89-99ECB6181D0B}" type="sibTrans" cxnId="{D3730D38-9D51-4703-B588-D66E639FE4F8}">
      <dgm:prSet/>
      <dgm:spPr/>
      <dgm:t>
        <a:bodyPr/>
        <a:lstStyle/>
        <a:p>
          <a:endParaRPr lang="en-US"/>
        </a:p>
      </dgm:t>
    </dgm:pt>
    <dgm:pt modelId="{29616373-3C93-46D3-91BE-75A5265A5EB3}">
      <dgm:prSet phldrT="[Text]"/>
      <dgm:spPr/>
      <dgm:t>
        <a:bodyPr/>
        <a:lstStyle/>
        <a:p>
          <a:r>
            <a:rPr lang="en-US" dirty="0"/>
            <a:t>Innate Immunity</a:t>
          </a:r>
        </a:p>
      </dgm:t>
    </dgm:pt>
    <dgm:pt modelId="{B103D5A1-7219-4916-864B-7C14842B0CC2}" type="parTrans" cxnId="{BC169072-E9D3-437F-A7C3-06EEE48CA468}">
      <dgm:prSet/>
      <dgm:spPr/>
      <dgm:t>
        <a:bodyPr/>
        <a:lstStyle/>
        <a:p>
          <a:endParaRPr lang="en-US"/>
        </a:p>
      </dgm:t>
    </dgm:pt>
    <dgm:pt modelId="{53E964E6-8A44-42DB-8F68-7BDC71ED37AB}" type="sibTrans" cxnId="{BC169072-E9D3-437F-A7C3-06EEE48CA468}">
      <dgm:prSet/>
      <dgm:spPr/>
      <dgm:t>
        <a:bodyPr/>
        <a:lstStyle/>
        <a:p>
          <a:endParaRPr lang="en-US"/>
        </a:p>
      </dgm:t>
    </dgm:pt>
    <dgm:pt modelId="{94910664-A86E-4174-AEE1-5879A495E5CB}">
      <dgm:prSet phldrT="[Text]"/>
      <dgm:spPr/>
      <dgm:t>
        <a:bodyPr/>
        <a:lstStyle/>
        <a:p>
          <a:r>
            <a:rPr lang="en-US" dirty="0"/>
            <a:t>Adaptive Immunity</a:t>
          </a:r>
        </a:p>
      </dgm:t>
    </dgm:pt>
    <dgm:pt modelId="{54F0BD9F-02E6-4F6F-A119-40B51C108D60}" type="parTrans" cxnId="{028FF42A-67B7-4E03-95E4-EF4CA5DBD987}">
      <dgm:prSet/>
      <dgm:spPr/>
      <dgm:t>
        <a:bodyPr/>
        <a:lstStyle/>
        <a:p>
          <a:endParaRPr lang="en-US"/>
        </a:p>
      </dgm:t>
    </dgm:pt>
    <dgm:pt modelId="{7E4633B7-DAAD-42AA-91D0-6A26163817A3}" type="sibTrans" cxnId="{028FF42A-67B7-4E03-95E4-EF4CA5DBD987}">
      <dgm:prSet/>
      <dgm:spPr/>
      <dgm:t>
        <a:bodyPr/>
        <a:lstStyle/>
        <a:p>
          <a:endParaRPr lang="en-US"/>
        </a:p>
      </dgm:t>
    </dgm:pt>
    <dgm:pt modelId="{C66466B5-B8B9-433F-AAD0-B786513ACC5F}">
      <dgm:prSet phldrT="[Text]"/>
      <dgm:spPr/>
      <dgm:t>
        <a:bodyPr/>
        <a:lstStyle/>
        <a:p>
          <a:r>
            <a:rPr lang="en-US" dirty="0"/>
            <a:t>Feedback</a:t>
          </a:r>
        </a:p>
      </dgm:t>
    </dgm:pt>
    <dgm:pt modelId="{FBD054E4-F3E8-4FB9-916F-45F12419E01E}" type="parTrans" cxnId="{D87A711D-F63A-43AE-83D7-71F1688E69A2}">
      <dgm:prSet/>
      <dgm:spPr/>
      <dgm:t>
        <a:bodyPr/>
        <a:lstStyle/>
        <a:p>
          <a:endParaRPr lang="en-US"/>
        </a:p>
      </dgm:t>
    </dgm:pt>
    <dgm:pt modelId="{81677632-4285-4F77-B6B8-172C9D702705}" type="sibTrans" cxnId="{D87A711D-F63A-43AE-83D7-71F1688E69A2}">
      <dgm:prSet/>
      <dgm:spPr/>
      <dgm:t>
        <a:bodyPr/>
        <a:lstStyle/>
        <a:p>
          <a:endParaRPr lang="en-US"/>
        </a:p>
      </dgm:t>
    </dgm:pt>
    <dgm:pt modelId="{C35B2DFA-4D40-1C49-83F6-F451238D1B70}">
      <dgm:prSet phldrT="[Text]"/>
      <dgm:spPr/>
      <dgm:t>
        <a:bodyPr/>
        <a:lstStyle/>
        <a:p>
          <a:r>
            <a:rPr lang="en-US" dirty="0" smtClean="0"/>
            <a:t>Segregation of Duties</a:t>
          </a:r>
          <a:endParaRPr lang="en-US" dirty="0"/>
        </a:p>
      </dgm:t>
    </dgm:pt>
    <dgm:pt modelId="{774A28A2-CD7D-614B-B010-9AD1810F0F65}" type="parTrans" cxnId="{1E8D77CF-517F-4F4D-A04B-0A4A07808702}">
      <dgm:prSet/>
      <dgm:spPr/>
      <dgm:t>
        <a:bodyPr/>
        <a:lstStyle/>
        <a:p>
          <a:endParaRPr lang="en-US"/>
        </a:p>
      </dgm:t>
    </dgm:pt>
    <dgm:pt modelId="{5FCD3DEA-8F7F-8F4C-B6E0-AF55223999C1}" type="sibTrans" cxnId="{1E8D77CF-517F-4F4D-A04B-0A4A07808702}">
      <dgm:prSet/>
      <dgm:spPr/>
      <dgm:t>
        <a:bodyPr/>
        <a:lstStyle/>
        <a:p>
          <a:endParaRPr lang="en-US"/>
        </a:p>
      </dgm:t>
    </dgm:pt>
    <dgm:pt modelId="{ADB94D1B-94DB-462E-83BC-541535DA763F}" type="pres">
      <dgm:prSet presAssocID="{E9773A04-38DE-4553-83CC-239EEB386CCE}" presName="Name0" presStyleCnt="0">
        <dgm:presLayoutVars>
          <dgm:dir/>
          <dgm:animLvl val="lvl"/>
          <dgm:resizeHandles val="exact"/>
        </dgm:presLayoutVars>
      </dgm:prSet>
      <dgm:spPr/>
      <dgm:t>
        <a:bodyPr/>
        <a:lstStyle/>
        <a:p>
          <a:endParaRPr lang="en-US"/>
        </a:p>
      </dgm:t>
    </dgm:pt>
    <dgm:pt modelId="{CE478276-CA70-4181-9381-0BA01232357B}" type="pres">
      <dgm:prSet presAssocID="{6645015F-4C1B-4F2B-93DE-32FFFB44BE00}" presName="linNode" presStyleCnt="0"/>
      <dgm:spPr/>
    </dgm:pt>
    <dgm:pt modelId="{1CB13146-4AFF-4C28-876C-9174C3CCEFC5}" type="pres">
      <dgm:prSet presAssocID="{6645015F-4C1B-4F2B-93DE-32FFFB44BE00}" presName="parentText" presStyleLbl="node1" presStyleIdx="0" presStyleCnt="6">
        <dgm:presLayoutVars>
          <dgm:chMax val="1"/>
          <dgm:bulletEnabled val="1"/>
        </dgm:presLayoutVars>
      </dgm:prSet>
      <dgm:spPr/>
      <dgm:t>
        <a:bodyPr/>
        <a:lstStyle/>
        <a:p>
          <a:endParaRPr lang="en-US"/>
        </a:p>
      </dgm:t>
    </dgm:pt>
    <dgm:pt modelId="{CC48D879-E9CE-4F98-8D4F-95EF0017B950}" type="pres">
      <dgm:prSet presAssocID="{CE3F1393-D31F-43F6-AEFA-6CF44A80A3CC}" presName="sp" presStyleCnt="0"/>
      <dgm:spPr/>
    </dgm:pt>
    <dgm:pt modelId="{7D6527A7-24B0-4BE3-8383-1EE06BD6A2E7}" type="pres">
      <dgm:prSet presAssocID="{6479F001-0650-403E-B745-077EBE9C448B}" presName="linNode" presStyleCnt="0"/>
      <dgm:spPr/>
    </dgm:pt>
    <dgm:pt modelId="{3F51E8E2-2843-433E-B06E-87DD2790FAE5}" type="pres">
      <dgm:prSet presAssocID="{6479F001-0650-403E-B745-077EBE9C448B}" presName="parentText" presStyleLbl="node1" presStyleIdx="1" presStyleCnt="6">
        <dgm:presLayoutVars>
          <dgm:chMax val="1"/>
          <dgm:bulletEnabled val="1"/>
        </dgm:presLayoutVars>
      </dgm:prSet>
      <dgm:spPr/>
      <dgm:t>
        <a:bodyPr/>
        <a:lstStyle/>
        <a:p>
          <a:endParaRPr lang="en-US"/>
        </a:p>
      </dgm:t>
    </dgm:pt>
    <dgm:pt modelId="{669A8DD2-5A0D-48DD-A0EB-D075F1492FEC}" type="pres">
      <dgm:prSet presAssocID="{64CD17FC-9E47-4AEA-9C89-99ECB6181D0B}" presName="sp" presStyleCnt="0"/>
      <dgm:spPr/>
    </dgm:pt>
    <dgm:pt modelId="{05DC75F7-AD11-FC45-B6EC-B2DA23970D4D}" type="pres">
      <dgm:prSet presAssocID="{C35B2DFA-4D40-1C49-83F6-F451238D1B70}" presName="linNode" presStyleCnt="0"/>
      <dgm:spPr/>
    </dgm:pt>
    <dgm:pt modelId="{BD66C147-D0A1-6543-83AA-69CAAA06F556}" type="pres">
      <dgm:prSet presAssocID="{C35B2DFA-4D40-1C49-83F6-F451238D1B70}" presName="parentText" presStyleLbl="node1" presStyleIdx="2" presStyleCnt="6">
        <dgm:presLayoutVars>
          <dgm:chMax val="1"/>
          <dgm:bulletEnabled val="1"/>
        </dgm:presLayoutVars>
      </dgm:prSet>
      <dgm:spPr/>
      <dgm:t>
        <a:bodyPr/>
        <a:lstStyle/>
        <a:p>
          <a:endParaRPr lang="en-US"/>
        </a:p>
      </dgm:t>
    </dgm:pt>
    <dgm:pt modelId="{7AFD58EA-01A5-9246-957E-49B24A750AB2}" type="pres">
      <dgm:prSet presAssocID="{5FCD3DEA-8F7F-8F4C-B6E0-AF55223999C1}" presName="sp" presStyleCnt="0"/>
      <dgm:spPr/>
    </dgm:pt>
    <dgm:pt modelId="{4BDEE31C-0A30-4B05-9571-D3F1FDE44F7B}" type="pres">
      <dgm:prSet presAssocID="{29616373-3C93-46D3-91BE-75A5265A5EB3}" presName="linNode" presStyleCnt="0"/>
      <dgm:spPr/>
    </dgm:pt>
    <dgm:pt modelId="{8893CFF4-08C6-442C-B368-29B94D01B7AC}" type="pres">
      <dgm:prSet presAssocID="{29616373-3C93-46D3-91BE-75A5265A5EB3}" presName="parentText" presStyleLbl="node1" presStyleIdx="3" presStyleCnt="6">
        <dgm:presLayoutVars>
          <dgm:chMax val="1"/>
          <dgm:bulletEnabled val="1"/>
        </dgm:presLayoutVars>
      </dgm:prSet>
      <dgm:spPr/>
      <dgm:t>
        <a:bodyPr/>
        <a:lstStyle/>
        <a:p>
          <a:endParaRPr lang="en-US"/>
        </a:p>
      </dgm:t>
    </dgm:pt>
    <dgm:pt modelId="{7A3980A4-BBFD-4D22-BA0F-3FFAE60B29FA}" type="pres">
      <dgm:prSet presAssocID="{53E964E6-8A44-42DB-8F68-7BDC71ED37AB}" presName="sp" presStyleCnt="0"/>
      <dgm:spPr/>
    </dgm:pt>
    <dgm:pt modelId="{FD6ACB18-6822-4059-898B-DE7D589F9C06}" type="pres">
      <dgm:prSet presAssocID="{94910664-A86E-4174-AEE1-5879A495E5CB}" presName="linNode" presStyleCnt="0"/>
      <dgm:spPr/>
    </dgm:pt>
    <dgm:pt modelId="{5C208DDE-FC5E-46C0-BFB0-83A81ED2839C}" type="pres">
      <dgm:prSet presAssocID="{94910664-A86E-4174-AEE1-5879A495E5CB}" presName="parentText" presStyleLbl="node1" presStyleIdx="4" presStyleCnt="6">
        <dgm:presLayoutVars>
          <dgm:chMax val="1"/>
          <dgm:bulletEnabled val="1"/>
        </dgm:presLayoutVars>
      </dgm:prSet>
      <dgm:spPr/>
      <dgm:t>
        <a:bodyPr/>
        <a:lstStyle/>
        <a:p>
          <a:endParaRPr lang="en-US"/>
        </a:p>
      </dgm:t>
    </dgm:pt>
    <dgm:pt modelId="{A5D8F4BB-1AFF-4159-B3F2-FCCE6A651131}" type="pres">
      <dgm:prSet presAssocID="{7E4633B7-DAAD-42AA-91D0-6A26163817A3}" presName="sp" presStyleCnt="0"/>
      <dgm:spPr/>
    </dgm:pt>
    <dgm:pt modelId="{814128D1-B079-4CB5-9D3C-63F642E09179}" type="pres">
      <dgm:prSet presAssocID="{C66466B5-B8B9-433F-AAD0-B786513ACC5F}" presName="linNode" presStyleCnt="0"/>
      <dgm:spPr/>
    </dgm:pt>
    <dgm:pt modelId="{749EE200-AD46-4E0C-B060-B9A6F22E654B}" type="pres">
      <dgm:prSet presAssocID="{C66466B5-B8B9-433F-AAD0-B786513ACC5F}" presName="parentText" presStyleLbl="node1" presStyleIdx="5" presStyleCnt="6">
        <dgm:presLayoutVars>
          <dgm:chMax val="1"/>
          <dgm:bulletEnabled val="1"/>
        </dgm:presLayoutVars>
      </dgm:prSet>
      <dgm:spPr/>
      <dgm:t>
        <a:bodyPr/>
        <a:lstStyle/>
        <a:p>
          <a:endParaRPr lang="en-US"/>
        </a:p>
      </dgm:t>
    </dgm:pt>
  </dgm:ptLst>
  <dgm:cxnLst>
    <dgm:cxn modelId="{BC169072-E9D3-437F-A7C3-06EEE48CA468}" srcId="{E9773A04-38DE-4553-83CC-239EEB386CCE}" destId="{29616373-3C93-46D3-91BE-75A5265A5EB3}" srcOrd="3" destOrd="0" parTransId="{B103D5A1-7219-4916-864B-7C14842B0CC2}" sibTransId="{53E964E6-8A44-42DB-8F68-7BDC71ED37AB}"/>
    <dgm:cxn modelId="{D3730D38-9D51-4703-B588-D66E639FE4F8}" srcId="{E9773A04-38DE-4553-83CC-239EEB386CCE}" destId="{6479F001-0650-403E-B745-077EBE9C448B}" srcOrd="1" destOrd="0" parTransId="{FC1A3B4E-4C67-45A8-8B1D-DF392DA9086F}" sibTransId="{64CD17FC-9E47-4AEA-9C89-99ECB6181D0B}"/>
    <dgm:cxn modelId="{FE81DA1F-E479-4419-93E1-FFA75F25E417}" srcId="{E9773A04-38DE-4553-83CC-239EEB386CCE}" destId="{6645015F-4C1B-4F2B-93DE-32FFFB44BE00}" srcOrd="0" destOrd="0" parTransId="{ED24582D-04FE-44C9-A4DA-90C16DD264B3}" sibTransId="{CE3F1393-D31F-43F6-AEFA-6CF44A80A3CC}"/>
    <dgm:cxn modelId="{4AA62817-E647-0D44-B214-E2E6F3A57D6C}" type="presOf" srcId="{29616373-3C93-46D3-91BE-75A5265A5EB3}" destId="{8893CFF4-08C6-442C-B368-29B94D01B7AC}" srcOrd="0" destOrd="0" presId="urn:microsoft.com/office/officeart/2005/8/layout/vList5"/>
    <dgm:cxn modelId="{15F3159C-0811-6348-8034-62EE719DE554}" type="presOf" srcId="{C66466B5-B8B9-433F-AAD0-B786513ACC5F}" destId="{749EE200-AD46-4E0C-B060-B9A6F22E654B}" srcOrd="0" destOrd="0" presId="urn:microsoft.com/office/officeart/2005/8/layout/vList5"/>
    <dgm:cxn modelId="{5232595C-1B05-C74D-A648-B107F533C394}" type="presOf" srcId="{6645015F-4C1B-4F2B-93DE-32FFFB44BE00}" destId="{1CB13146-4AFF-4C28-876C-9174C3CCEFC5}" srcOrd="0" destOrd="0" presId="urn:microsoft.com/office/officeart/2005/8/layout/vList5"/>
    <dgm:cxn modelId="{4A64FE76-EBD6-9E42-859A-4362B12FDD4E}" type="presOf" srcId="{C35B2DFA-4D40-1C49-83F6-F451238D1B70}" destId="{BD66C147-D0A1-6543-83AA-69CAAA06F556}" srcOrd="0" destOrd="0" presId="urn:microsoft.com/office/officeart/2005/8/layout/vList5"/>
    <dgm:cxn modelId="{028FF42A-67B7-4E03-95E4-EF4CA5DBD987}" srcId="{E9773A04-38DE-4553-83CC-239EEB386CCE}" destId="{94910664-A86E-4174-AEE1-5879A495E5CB}" srcOrd="4" destOrd="0" parTransId="{54F0BD9F-02E6-4F6F-A119-40B51C108D60}" sibTransId="{7E4633B7-DAAD-42AA-91D0-6A26163817A3}"/>
    <dgm:cxn modelId="{D87A711D-F63A-43AE-83D7-71F1688E69A2}" srcId="{E9773A04-38DE-4553-83CC-239EEB386CCE}" destId="{C66466B5-B8B9-433F-AAD0-B786513ACC5F}" srcOrd="5" destOrd="0" parTransId="{FBD054E4-F3E8-4FB9-916F-45F12419E01E}" sibTransId="{81677632-4285-4F77-B6B8-172C9D702705}"/>
    <dgm:cxn modelId="{898EFBF3-C526-2347-836E-FF23D8B46555}" type="presOf" srcId="{6479F001-0650-403E-B745-077EBE9C448B}" destId="{3F51E8E2-2843-433E-B06E-87DD2790FAE5}" srcOrd="0" destOrd="0" presId="urn:microsoft.com/office/officeart/2005/8/layout/vList5"/>
    <dgm:cxn modelId="{0B235CFD-2EFE-A74E-9629-2EEFEB3B7A38}" type="presOf" srcId="{94910664-A86E-4174-AEE1-5879A495E5CB}" destId="{5C208DDE-FC5E-46C0-BFB0-83A81ED2839C}" srcOrd="0" destOrd="0" presId="urn:microsoft.com/office/officeart/2005/8/layout/vList5"/>
    <dgm:cxn modelId="{1E8D77CF-517F-4F4D-A04B-0A4A07808702}" srcId="{E9773A04-38DE-4553-83CC-239EEB386CCE}" destId="{C35B2DFA-4D40-1C49-83F6-F451238D1B70}" srcOrd="2" destOrd="0" parTransId="{774A28A2-CD7D-614B-B010-9AD1810F0F65}" sibTransId="{5FCD3DEA-8F7F-8F4C-B6E0-AF55223999C1}"/>
    <dgm:cxn modelId="{0996FC3B-08AF-BD41-AF82-3DFCE2976B67}" type="presOf" srcId="{E9773A04-38DE-4553-83CC-239EEB386CCE}" destId="{ADB94D1B-94DB-462E-83BC-541535DA763F}" srcOrd="0" destOrd="0" presId="urn:microsoft.com/office/officeart/2005/8/layout/vList5"/>
    <dgm:cxn modelId="{C9604BA6-6080-EF4F-B0C3-FCE5992B81A5}" type="presParOf" srcId="{ADB94D1B-94DB-462E-83BC-541535DA763F}" destId="{CE478276-CA70-4181-9381-0BA01232357B}" srcOrd="0" destOrd="0" presId="urn:microsoft.com/office/officeart/2005/8/layout/vList5"/>
    <dgm:cxn modelId="{5CEC8FEF-943E-B849-B2AF-94BCCD2769EC}" type="presParOf" srcId="{CE478276-CA70-4181-9381-0BA01232357B}" destId="{1CB13146-4AFF-4C28-876C-9174C3CCEFC5}" srcOrd="0" destOrd="0" presId="urn:microsoft.com/office/officeart/2005/8/layout/vList5"/>
    <dgm:cxn modelId="{A6814075-54F7-C747-91BE-3BA21D4F8053}" type="presParOf" srcId="{ADB94D1B-94DB-462E-83BC-541535DA763F}" destId="{CC48D879-E9CE-4F98-8D4F-95EF0017B950}" srcOrd="1" destOrd="0" presId="urn:microsoft.com/office/officeart/2005/8/layout/vList5"/>
    <dgm:cxn modelId="{C1FDA754-6F29-314E-AA2D-EEBF6FEE81C0}" type="presParOf" srcId="{ADB94D1B-94DB-462E-83BC-541535DA763F}" destId="{7D6527A7-24B0-4BE3-8383-1EE06BD6A2E7}" srcOrd="2" destOrd="0" presId="urn:microsoft.com/office/officeart/2005/8/layout/vList5"/>
    <dgm:cxn modelId="{589FB671-AC47-5149-BF34-7D83D25E3931}" type="presParOf" srcId="{7D6527A7-24B0-4BE3-8383-1EE06BD6A2E7}" destId="{3F51E8E2-2843-433E-B06E-87DD2790FAE5}" srcOrd="0" destOrd="0" presId="urn:microsoft.com/office/officeart/2005/8/layout/vList5"/>
    <dgm:cxn modelId="{BD30DD7A-EE7A-EB4C-91FF-06BF219816D7}" type="presParOf" srcId="{ADB94D1B-94DB-462E-83BC-541535DA763F}" destId="{669A8DD2-5A0D-48DD-A0EB-D075F1492FEC}" srcOrd="3" destOrd="0" presId="urn:microsoft.com/office/officeart/2005/8/layout/vList5"/>
    <dgm:cxn modelId="{ED86F226-0670-6340-918C-C90C2012B6BC}" type="presParOf" srcId="{ADB94D1B-94DB-462E-83BC-541535DA763F}" destId="{05DC75F7-AD11-FC45-B6EC-B2DA23970D4D}" srcOrd="4" destOrd="0" presId="urn:microsoft.com/office/officeart/2005/8/layout/vList5"/>
    <dgm:cxn modelId="{F526C801-5F1E-6345-8CCC-5723660F83F5}" type="presParOf" srcId="{05DC75F7-AD11-FC45-B6EC-B2DA23970D4D}" destId="{BD66C147-D0A1-6543-83AA-69CAAA06F556}" srcOrd="0" destOrd="0" presId="urn:microsoft.com/office/officeart/2005/8/layout/vList5"/>
    <dgm:cxn modelId="{0730259D-E375-2540-B175-7478A0A06839}" type="presParOf" srcId="{ADB94D1B-94DB-462E-83BC-541535DA763F}" destId="{7AFD58EA-01A5-9246-957E-49B24A750AB2}" srcOrd="5" destOrd="0" presId="urn:microsoft.com/office/officeart/2005/8/layout/vList5"/>
    <dgm:cxn modelId="{77B6D5F2-4D5C-FB4A-9423-46D70CD3A023}" type="presParOf" srcId="{ADB94D1B-94DB-462E-83BC-541535DA763F}" destId="{4BDEE31C-0A30-4B05-9571-D3F1FDE44F7B}" srcOrd="6" destOrd="0" presId="urn:microsoft.com/office/officeart/2005/8/layout/vList5"/>
    <dgm:cxn modelId="{4904FAB5-9EA6-D744-B171-E4B4F45D4C58}" type="presParOf" srcId="{4BDEE31C-0A30-4B05-9571-D3F1FDE44F7B}" destId="{8893CFF4-08C6-442C-B368-29B94D01B7AC}" srcOrd="0" destOrd="0" presId="urn:microsoft.com/office/officeart/2005/8/layout/vList5"/>
    <dgm:cxn modelId="{41E40492-2517-9C44-B893-05335C8D95EE}" type="presParOf" srcId="{ADB94D1B-94DB-462E-83BC-541535DA763F}" destId="{7A3980A4-BBFD-4D22-BA0F-3FFAE60B29FA}" srcOrd="7" destOrd="0" presId="urn:microsoft.com/office/officeart/2005/8/layout/vList5"/>
    <dgm:cxn modelId="{98BDB8B5-EE93-4142-8114-558DD22DDC74}" type="presParOf" srcId="{ADB94D1B-94DB-462E-83BC-541535DA763F}" destId="{FD6ACB18-6822-4059-898B-DE7D589F9C06}" srcOrd="8" destOrd="0" presId="urn:microsoft.com/office/officeart/2005/8/layout/vList5"/>
    <dgm:cxn modelId="{C00A978F-7E2D-B74E-8C2F-AD5ADDFCE113}" type="presParOf" srcId="{FD6ACB18-6822-4059-898B-DE7D589F9C06}" destId="{5C208DDE-FC5E-46C0-BFB0-83A81ED2839C}" srcOrd="0" destOrd="0" presId="urn:microsoft.com/office/officeart/2005/8/layout/vList5"/>
    <dgm:cxn modelId="{4D06F756-89FA-3F4E-B95F-24D7E2A0589D}" type="presParOf" srcId="{ADB94D1B-94DB-462E-83BC-541535DA763F}" destId="{A5D8F4BB-1AFF-4159-B3F2-FCCE6A651131}" srcOrd="9" destOrd="0" presId="urn:microsoft.com/office/officeart/2005/8/layout/vList5"/>
    <dgm:cxn modelId="{F53CAF1D-C96C-CE4F-90DA-CCCA3B678A96}" type="presParOf" srcId="{ADB94D1B-94DB-462E-83BC-541535DA763F}" destId="{814128D1-B079-4CB5-9D3C-63F642E09179}" srcOrd="10" destOrd="0" presId="urn:microsoft.com/office/officeart/2005/8/layout/vList5"/>
    <dgm:cxn modelId="{BCE76A72-EC3B-4242-A1CE-6C320B97753C}" type="presParOf" srcId="{814128D1-B079-4CB5-9D3C-63F642E09179}" destId="{749EE200-AD46-4E0C-B060-B9A6F22E654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7F8BF46-A8D4-4191-A931-CA8F4F3EB2A2}" type="doc">
      <dgm:prSet loTypeId="urn:microsoft.com/office/officeart/2005/8/layout/matrix3" loCatId="matrix" qsTypeId="urn:microsoft.com/office/officeart/2005/8/quickstyle/3d3" qsCatId="3D" csTypeId="urn:microsoft.com/office/officeart/2005/8/colors/colorful2" csCatId="colorful" phldr="1"/>
      <dgm:spPr/>
      <dgm:t>
        <a:bodyPr/>
        <a:lstStyle/>
        <a:p>
          <a:endParaRPr lang="en-US"/>
        </a:p>
      </dgm:t>
    </dgm:pt>
    <dgm:pt modelId="{9F0D0C71-9EFF-49A7-9535-35C0822496B0}">
      <dgm:prSet phldrT="[Text]"/>
      <dgm:spPr/>
      <dgm:t>
        <a:bodyPr/>
        <a:lstStyle/>
        <a:p>
          <a:r>
            <a:rPr lang="en-US" dirty="0"/>
            <a:t>Automated Builds</a:t>
          </a:r>
        </a:p>
      </dgm:t>
    </dgm:pt>
    <dgm:pt modelId="{7B8C8AB5-0E39-4CB1-AF1E-1F5B77B28541}" type="parTrans" cxnId="{FF503EA1-3518-4790-BEF9-59511DE31DC3}">
      <dgm:prSet/>
      <dgm:spPr/>
      <dgm:t>
        <a:bodyPr/>
        <a:lstStyle/>
        <a:p>
          <a:endParaRPr lang="en-US"/>
        </a:p>
      </dgm:t>
    </dgm:pt>
    <dgm:pt modelId="{26336866-D75D-42B9-917F-173CB40EE0BE}" type="sibTrans" cxnId="{FF503EA1-3518-4790-BEF9-59511DE31DC3}">
      <dgm:prSet/>
      <dgm:spPr/>
      <dgm:t>
        <a:bodyPr/>
        <a:lstStyle/>
        <a:p>
          <a:endParaRPr lang="en-US"/>
        </a:p>
      </dgm:t>
    </dgm:pt>
    <dgm:pt modelId="{C44FF460-E11E-4B0F-8D25-C56C5307FFA2}">
      <dgm:prSet phldrT="[Text]"/>
      <dgm:spPr/>
      <dgm:t>
        <a:bodyPr/>
        <a:lstStyle/>
        <a:p>
          <a:r>
            <a:rPr lang="en-US" dirty="0"/>
            <a:t>Automated Release Management</a:t>
          </a:r>
        </a:p>
      </dgm:t>
    </dgm:pt>
    <dgm:pt modelId="{70C48A97-B7F9-4317-AE83-0810F52B3833}" type="parTrans" cxnId="{7A4C4907-F9A6-442D-8E49-C33F0CF3B4A0}">
      <dgm:prSet/>
      <dgm:spPr/>
      <dgm:t>
        <a:bodyPr/>
        <a:lstStyle/>
        <a:p>
          <a:endParaRPr lang="en-US"/>
        </a:p>
      </dgm:t>
    </dgm:pt>
    <dgm:pt modelId="{C50B2FF2-7237-4859-ADE2-B809C3C081C9}" type="sibTrans" cxnId="{7A4C4907-F9A6-442D-8E49-C33F0CF3B4A0}">
      <dgm:prSet/>
      <dgm:spPr/>
      <dgm:t>
        <a:bodyPr/>
        <a:lstStyle/>
        <a:p>
          <a:endParaRPr lang="en-US"/>
        </a:p>
      </dgm:t>
    </dgm:pt>
    <dgm:pt modelId="{4E06C581-7A35-4D87-98EA-619F7233B9F9}">
      <dgm:prSet phldrT="[Text]"/>
      <dgm:spPr/>
      <dgm:t>
        <a:bodyPr/>
        <a:lstStyle/>
        <a:p>
          <a:r>
            <a:rPr lang="en-US" dirty="0"/>
            <a:t>Automated Testing</a:t>
          </a:r>
        </a:p>
      </dgm:t>
    </dgm:pt>
    <dgm:pt modelId="{9675FE31-C0B2-4F1F-A415-2746D1077F47}" type="parTrans" cxnId="{DDD30DFA-B116-4FF1-9AB2-C6DC39CFDC24}">
      <dgm:prSet/>
      <dgm:spPr/>
      <dgm:t>
        <a:bodyPr/>
        <a:lstStyle/>
        <a:p>
          <a:endParaRPr lang="en-US"/>
        </a:p>
      </dgm:t>
    </dgm:pt>
    <dgm:pt modelId="{2E352339-B70F-49DB-A63D-37933F154A89}" type="sibTrans" cxnId="{DDD30DFA-B116-4FF1-9AB2-C6DC39CFDC24}">
      <dgm:prSet/>
      <dgm:spPr/>
      <dgm:t>
        <a:bodyPr/>
        <a:lstStyle/>
        <a:p>
          <a:endParaRPr lang="en-US"/>
        </a:p>
      </dgm:t>
    </dgm:pt>
    <dgm:pt modelId="{D289C4DF-0600-4BAE-8E66-F1E8C1C8962A}">
      <dgm:prSet phldrT="[Text]"/>
      <dgm:spPr/>
      <dgm:t>
        <a:bodyPr/>
        <a:lstStyle/>
        <a:p>
          <a:r>
            <a:rPr lang="en-US" dirty="0"/>
            <a:t>Automated Monitoring</a:t>
          </a:r>
        </a:p>
      </dgm:t>
    </dgm:pt>
    <dgm:pt modelId="{945463D6-2A0D-4686-8739-09419C987325}" type="parTrans" cxnId="{45571515-769B-4A30-BCC7-A2E6645427D0}">
      <dgm:prSet/>
      <dgm:spPr/>
      <dgm:t>
        <a:bodyPr/>
        <a:lstStyle/>
        <a:p>
          <a:endParaRPr lang="en-US"/>
        </a:p>
      </dgm:t>
    </dgm:pt>
    <dgm:pt modelId="{7778C2E8-9885-4AE3-A94C-C92966102A89}" type="sibTrans" cxnId="{45571515-769B-4A30-BCC7-A2E6645427D0}">
      <dgm:prSet/>
      <dgm:spPr/>
      <dgm:t>
        <a:bodyPr/>
        <a:lstStyle/>
        <a:p>
          <a:endParaRPr lang="en-US"/>
        </a:p>
      </dgm:t>
    </dgm:pt>
    <dgm:pt modelId="{459C522B-5201-4402-9573-63A3B308FAF4}" type="pres">
      <dgm:prSet presAssocID="{27F8BF46-A8D4-4191-A931-CA8F4F3EB2A2}" presName="matrix" presStyleCnt="0">
        <dgm:presLayoutVars>
          <dgm:chMax val="1"/>
          <dgm:dir/>
          <dgm:resizeHandles val="exact"/>
        </dgm:presLayoutVars>
      </dgm:prSet>
      <dgm:spPr/>
      <dgm:t>
        <a:bodyPr/>
        <a:lstStyle/>
        <a:p>
          <a:endParaRPr lang="en-US"/>
        </a:p>
      </dgm:t>
    </dgm:pt>
    <dgm:pt modelId="{D63F3B7D-6610-477E-AE05-BA30EA1EEC4E}" type="pres">
      <dgm:prSet presAssocID="{27F8BF46-A8D4-4191-A931-CA8F4F3EB2A2}" presName="diamond" presStyleLbl="bgShp" presStyleIdx="0" presStyleCnt="1"/>
      <dgm:spPr/>
    </dgm:pt>
    <dgm:pt modelId="{ED3B6136-87B2-408A-AD17-42EFD53357C5}" type="pres">
      <dgm:prSet presAssocID="{27F8BF46-A8D4-4191-A931-CA8F4F3EB2A2}" presName="quad1" presStyleLbl="node1" presStyleIdx="0" presStyleCnt="4">
        <dgm:presLayoutVars>
          <dgm:chMax val="0"/>
          <dgm:chPref val="0"/>
          <dgm:bulletEnabled val="1"/>
        </dgm:presLayoutVars>
      </dgm:prSet>
      <dgm:spPr/>
      <dgm:t>
        <a:bodyPr/>
        <a:lstStyle/>
        <a:p>
          <a:endParaRPr lang="en-US"/>
        </a:p>
      </dgm:t>
    </dgm:pt>
    <dgm:pt modelId="{98B13FFE-859E-4572-A1A3-3AD6B8AFD51A}" type="pres">
      <dgm:prSet presAssocID="{27F8BF46-A8D4-4191-A931-CA8F4F3EB2A2}" presName="quad2" presStyleLbl="node1" presStyleIdx="1" presStyleCnt="4">
        <dgm:presLayoutVars>
          <dgm:chMax val="0"/>
          <dgm:chPref val="0"/>
          <dgm:bulletEnabled val="1"/>
        </dgm:presLayoutVars>
      </dgm:prSet>
      <dgm:spPr/>
      <dgm:t>
        <a:bodyPr/>
        <a:lstStyle/>
        <a:p>
          <a:endParaRPr lang="en-US"/>
        </a:p>
      </dgm:t>
    </dgm:pt>
    <dgm:pt modelId="{23F3C17C-9A94-4912-9A2D-8F91C7E9256C}" type="pres">
      <dgm:prSet presAssocID="{27F8BF46-A8D4-4191-A931-CA8F4F3EB2A2}" presName="quad3" presStyleLbl="node1" presStyleIdx="2" presStyleCnt="4">
        <dgm:presLayoutVars>
          <dgm:chMax val="0"/>
          <dgm:chPref val="0"/>
          <dgm:bulletEnabled val="1"/>
        </dgm:presLayoutVars>
      </dgm:prSet>
      <dgm:spPr/>
      <dgm:t>
        <a:bodyPr/>
        <a:lstStyle/>
        <a:p>
          <a:endParaRPr lang="en-US"/>
        </a:p>
      </dgm:t>
    </dgm:pt>
    <dgm:pt modelId="{31C5838F-4EA1-4C53-AABA-9BDDCB43F67D}" type="pres">
      <dgm:prSet presAssocID="{27F8BF46-A8D4-4191-A931-CA8F4F3EB2A2}" presName="quad4" presStyleLbl="node1" presStyleIdx="3" presStyleCnt="4">
        <dgm:presLayoutVars>
          <dgm:chMax val="0"/>
          <dgm:chPref val="0"/>
          <dgm:bulletEnabled val="1"/>
        </dgm:presLayoutVars>
      </dgm:prSet>
      <dgm:spPr/>
      <dgm:t>
        <a:bodyPr/>
        <a:lstStyle/>
        <a:p>
          <a:endParaRPr lang="en-US"/>
        </a:p>
      </dgm:t>
    </dgm:pt>
  </dgm:ptLst>
  <dgm:cxnLst>
    <dgm:cxn modelId="{F955D94F-B431-4BB5-9103-7B08744008BB}" type="presOf" srcId="{C44FF460-E11E-4B0F-8D25-C56C5307FFA2}" destId="{98B13FFE-859E-4572-A1A3-3AD6B8AFD51A}" srcOrd="0" destOrd="0" presId="urn:microsoft.com/office/officeart/2005/8/layout/matrix3"/>
    <dgm:cxn modelId="{7A4C4907-F9A6-442D-8E49-C33F0CF3B4A0}" srcId="{27F8BF46-A8D4-4191-A931-CA8F4F3EB2A2}" destId="{C44FF460-E11E-4B0F-8D25-C56C5307FFA2}" srcOrd="1" destOrd="0" parTransId="{70C48A97-B7F9-4317-AE83-0810F52B3833}" sibTransId="{C50B2FF2-7237-4859-ADE2-B809C3C081C9}"/>
    <dgm:cxn modelId="{2105F15B-83DF-42CF-BC2B-47877BB5AEEA}" type="presOf" srcId="{4E06C581-7A35-4D87-98EA-619F7233B9F9}" destId="{23F3C17C-9A94-4912-9A2D-8F91C7E9256C}" srcOrd="0" destOrd="0" presId="urn:microsoft.com/office/officeart/2005/8/layout/matrix3"/>
    <dgm:cxn modelId="{DDD30DFA-B116-4FF1-9AB2-C6DC39CFDC24}" srcId="{27F8BF46-A8D4-4191-A931-CA8F4F3EB2A2}" destId="{4E06C581-7A35-4D87-98EA-619F7233B9F9}" srcOrd="2" destOrd="0" parTransId="{9675FE31-C0B2-4F1F-A415-2746D1077F47}" sibTransId="{2E352339-B70F-49DB-A63D-37933F154A89}"/>
    <dgm:cxn modelId="{FF503EA1-3518-4790-BEF9-59511DE31DC3}" srcId="{27F8BF46-A8D4-4191-A931-CA8F4F3EB2A2}" destId="{9F0D0C71-9EFF-49A7-9535-35C0822496B0}" srcOrd="0" destOrd="0" parTransId="{7B8C8AB5-0E39-4CB1-AF1E-1F5B77B28541}" sibTransId="{26336866-D75D-42B9-917F-173CB40EE0BE}"/>
    <dgm:cxn modelId="{45571515-769B-4A30-BCC7-A2E6645427D0}" srcId="{27F8BF46-A8D4-4191-A931-CA8F4F3EB2A2}" destId="{D289C4DF-0600-4BAE-8E66-F1E8C1C8962A}" srcOrd="3" destOrd="0" parTransId="{945463D6-2A0D-4686-8739-09419C987325}" sibTransId="{7778C2E8-9885-4AE3-A94C-C92966102A89}"/>
    <dgm:cxn modelId="{E9CD30A6-B841-4D4B-B97F-5B259467DC91}" type="presOf" srcId="{27F8BF46-A8D4-4191-A931-CA8F4F3EB2A2}" destId="{459C522B-5201-4402-9573-63A3B308FAF4}" srcOrd="0" destOrd="0" presId="urn:microsoft.com/office/officeart/2005/8/layout/matrix3"/>
    <dgm:cxn modelId="{C7B981D7-9484-442D-9FB4-8F8817244956}" type="presOf" srcId="{D289C4DF-0600-4BAE-8E66-F1E8C1C8962A}" destId="{31C5838F-4EA1-4C53-AABA-9BDDCB43F67D}" srcOrd="0" destOrd="0" presId="urn:microsoft.com/office/officeart/2005/8/layout/matrix3"/>
    <dgm:cxn modelId="{CD437282-D316-4CAD-A6F5-F9D8A92946AA}" type="presOf" srcId="{9F0D0C71-9EFF-49A7-9535-35C0822496B0}" destId="{ED3B6136-87B2-408A-AD17-42EFD53357C5}" srcOrd="0" destOrd="0" presId="urn:microsoft.com/office/officeart/2005/8/layout/matrix3"/>
    <dgm:cxn modelId="{82B034D4-AD48-42C8-A5AF-95AE68B4671F}" type="presParOf" srcId="{459C522B-5201-4402-9573-63A3B308FAF4}" destId="{D63F3B7D-6610-477E-AE05-BA30EA1EEC4E}" srcOrd="0" destOrd="0" presId="urn:microsoft.com/office/officeart/2005/8/layout/matrix3"/>
    <dgm:cxn modelId="{5ADF900A-BE32-46C7-B76B-846517421E42}" type="presParOf" srcId="{459C522B-5201-4402-9573-63A3B308FAF4}" destId="{ED3B6136-87B2-408A-AD17-42EFD53357C5}" srcOrd="1" destOrd="0" presId="urn:microsoft.com/office/officeart/2005/8/layout/matrix3"/>
    <dgm:cxn modelId="{328141EB-DC35-473E-A681-770904E3FA95}" type="presParOf" srcId="{459C522B-5201-4402-9573-63A3B308FAF4}" destId="{98B13FFE-859E-4572-A1A3-3AD6B8AFD51A}" srcOrd="2" destOrd="0" presId="urn:microsoft.com/office/officeart/2005/8/layout/matrix3"/>
    <dgm:cxn modelId="{40B38342-0582-4847-A38A-6D3A61DB251B}" type="presParOf" srcId="{459C522B-5201-4402-9573-63A3B308FAF4}" destId="{23F3C17C-9A94-4912-9A2D-8F91C7E9256C}" srcOrd="3" destOrd="0" presId="urn:microsoft.com/office/officeart/2005/8/layout/matrix3"/>
    <dgm:cxn modelId="{02568820-47CA-4718-8238-2448DAA4F427}" type="presParOf" srcId="{459C522B-5201-4402-9573-63A3B308FAF4}" destId="{31C5838F-4EA1-4C53-AABA-9BDDCB43F67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7F3437-327C-4350-9E61-E6F01AA57287}" type="doc">
      <dgm:prSet loTypeId="urn:microsoft.com/office/officeart/2005/8/layout/process1" loCatId="" qsTypeId="urn:microsoft.com/office/officeart/2005/8/quickstyle/simple1" qsCatId="simple" csTypeId="urn:microsoft.com/office/officeart/2005/8/colors/colorful2" csCatId="colorful" phldr="1"/>
      <dgm:spPr/>
      <dgm:t>
        <a:bodyPr/>
        <a:lstStyle/>
        <a:p>
          <a:endParaRPr lang="en-US"/>
        </a:p>
      </dgm:t>
    </dgm:pt>
    <dgm:pt modelId="{FDF6596C-CAB1-4D78-A347-9749D2368705}">
      <dgm:prSet phldrT="[Text]"/>
      <dgm:spPr/>
      <dgm:t>
        <a:bodyPr/>
        <a:lstStyle/>
        <a:p>
          <a:r>
            <a:rPr lang="en-US" dirty="0"/>
            <a:t>CI</a:t>
          </a:r>
        </a:p>
      </dgm:t>
    </dgm:pt>
    <dgm:pt modelId="{8AF7AF66-1313-41F4-9EE3-315820A7E48C}" type="parTrans" cxnId="{FC77B8D4-2B9F-4C0B-9941-67C7B1F564AB}">
      <dgm:prSet/>
      <dgm:spPr/>
      <dgm:t>
        <a:bodyPr/>
        <a:lstStyle/>
        <a:p>
          <a:endParaRPr lang="en-US"/>
        </a:p>
      </dgm:t>
    </dgm:pt>
    <dgm:pt modelId="{82E52BE2-2AE0-4440-8014-B6183474E42B}" type="sibTrans" cxnId="{FC77B8D4-2B9F-4C0B-9941-67C7B1F564AB}">
      <dgm:prSet/>
      <dgm:spPr/>
      <dgm:t>
        <a:bodyPr/>
        <a:lstStyle/>
        <a:p>
          <a:endParaRPr lang="en-US"/>
        </a:p>
      </dgm:t>
    </dgm:pt>
    <dgm:pt modelId="{D9568012-9C61-4671-A66C-E46FEFC381B9}">
      <dgm:prSet phldrT="[Text]"/>
      <dgm:spPr/>
      <dgm:t>
        <a:bodyPr/>
        <a:lstStyle/>
        <a:p>
          <a:r>
            <a:rPr lang="en-US" dirty="0" smtClean="0"/>
            <a:t>Dev</a:t>
          </a:r>
          <a:endParaRPr lang="en-US" dirty="0"/>
        </a:p>
      </dgm:t>
    </dgm:pt>
    <dgm:pt modelId="{19639DD7-6034-4098-96B0-DB0B829AC69D}" type="parTrans" cxnId="{4B90DC48-2DBD-4770-8B0D-25549F518B9F}">
      <dgm:prSet/>
      <dgm:spPr/>
      <dgm:t>
        <a:bodyPr/>
        <a:lstStyle/>
        <a:p>
          <a:endParaRPr lang="en-US"/>
        </a:p>
      </dgm:t>
    </dgm:pt>
    <dgm:pt modelId="{467A3DAD-A840-49F3-9A72-DBC79593D7BE}" type="sibTrans" cxnId="{4B90DC48-2DBD-4770-8B0D-25549F518B9F}">
      <dgm:prSet/>
      <dgm:spPr/>
      <dgm:t>
        <a:bodyPr/>
        <a:lstStyle/>
        <a:p>
          <a:endParaRPr lang="en-US"/>
        </a:p>
      </dgm:t>
    </dgm:pt>
    <dgm:pt modelId="{D960367B-E54A-40D5-A168-54B84EA312B4}">
      <dgm:prSet phldrT="[Text]"/>
      <dgm:spPr/>
      <dgm:t>
        <a:bodyPr/>
        <a:lstStyle/>
        <a:p>
          <a:r>
            <a:rPr lang="en-US" dirty="0"/>
            <a:t>QAS/Staging</a:t>
          </a:r>
        </a:p>
      </dgm:t>
    </dgm:pt>
    <dgm:pt modelId="{B7E9BA02-47E7-444A-822F-1CD0B73918F8}" type="parTrans" cxnId="{860E712F-01F3-45CB-8980-D5419167886E}">
      <dgm:prSet/>
      <dgm:spPr/>
      <dgm:t>
        <a:bodyPr/>
        <a:lstStyle/>
        <a:p>
          <a:endParaRPr lang="en-US"/>
        </a:p>
      </dgm:t>
    </dgm:pt>
    <dgm:pt modelId="{3F20C509-C2C7-4F41-B83C-8F3C48E5A01D}" type="sibTrans" cxnId="{860E712F-01F3-45CB-8980-D5419167886E}">
      <dgm:prSet/>
      <dgm:spPr/>
      <dgm:t>
        <a:bodyPr/>
        <a:lstStyle/>
        <a:p>
          <a:endParaRPr lang="en-US"/>
        </a:p>
      </dgm:t>
    </dgm:pt>
    <dgm:pt modelId="{E3FC2210-1D42-F442-A0F7-B36F44FF81D1}" type="pres">
      <dgm:prSet presAssocID="{B57F3437-327C-4350-9E61-E6F01AA57287}" presName="Name0" presStyleCnt="0">
        <dgm:presLayoutVars>
          <dgm:dir/>
          <dgm:resizeHandles val="exact"/>
        </dgm:presLayoutVars>
      </dgm:prSet>
      <dgm:spPr/>
      <dgm:t>
        <a:bodyPr/>
        <a:lstStyle/>
        <a:p>
          <a:endParaRPr lang="en-US"/>
        </a:p>
      </dgm:t>
    </dgm:pt>
    <dgm:pt modelId="{CFA519C3-7E95-9145-8B88-54BF9C64FD98}" type="pres">
      <dgm:prSet presAssocID="{FDF6596C-CAB1-4D78-A347-9749D2368705}" presName="node" presStyleLbl="node1" presStyleIdx="0" presStyleCnt="3">
        <dgm:presLayoutVars>
          <dgm:bulletEnabled val="1"/>
        </dgm:presLayoutVars>
      </dgm:prSet>
      <dgm:spPr/>
      <dgm:t>
        <a:bodyPr/>
        <a:lstStyle/>
        <a:p>
          <a:endParaRPr lang="en-US"/>
        </a:p>
      </dgm:t>
    </dgm:pt>
    <dgm:pt modelId="{840941BA-1870-C542-B875-C7C2DCBE3406}" type="pres">
      <dgm:prSet presAssocID="{82E52BE2-2AE0-4440-8014-B6183474E42B}" presName="sibTrans" presStyleLbl="sibTrans2D1" presStyleIdx="0" presStyleCnt="2"/>
      <dgm:spPr/>
      <dgm:t>
        <a:bodyPr/>
        <a:lstStyle/>
        <a:p>
          <a:endParaRPr lang="en-US"/>
        </a:p>
      </dgm:t>
    </dgm:pt>
    <dgm:pt modelId="{856D6CF3-C3D2-FB4B-81D3-47649E707FF5}" type="pres">
      <dgm:prSet presAssocID="{82E52BE2-2AE0-4440-8014-B6183474E42B}" presName="connectorText" presStyleLbl="sibTrans2D1" presStyleIdx="0" presStyleCnt="2"/>
      <dgm:spPr/>
      <dgm:t>
        <a:bodyPr/>
        <a:lstStyle/>
        <a:p>
          <a:endParaRPr lang="en-US"/>
        </a:p>
      </dgm:t>
    </dgm:pt>
    <dgm:pt modelId="{E60C37E9-B9B1-2949-B7B5-B8AB3FBCABA5}" type="pres">
      <dgm:prSet presAssocID="{D9568012-9C61-4671-A66C-E46FEFC381B9}" presName="node" presStyleLbl="node1" presStyleIdx="1" presStyleCnt="3">
        <dgm:presLayoutVars>
          <dgm:bulletEnabled val="1"/>
        </dgm:presLayoutVars>
      </dgm:prSet>
      <dgm:spPr/>
      <dgm:t>
        <a:bodyPr/>
        <a:lstStyle/>
        <a:p>
          <a:endParaRPr lang="en-US"/>
        </a:p>
      </dgm:t>
    </dgm:pt>
    <dgm:pt modelId="{6A8C04C0-7C0A-B744-A9E7-57F3F2C1D15C}" type="pres">
      <dgm:prSet presAssocID="{467A3DAD-A840-49F3-9A72-DBC79593D7BE}" presName="sibTrans" presStyleLbl="sibTrans2D1" presStyleIdx="1" presStyleCnt="2"/>
      <dgm:spPr/>
      <dgm:t>
        <a:bodyPr/>
        <a:lstStyle/>
        <a:p>
          <a:endParaRPr lang="en-US"/>
        </a:p>
      </dgm:t>
    </dgm:pt>
    <dgm:pt modelId="{943C98E7-49B6-6C47-AE86-DE2AA55B4329}" type="pres">
      <dgm:prSet presAssocID="{467A3DAD-A840-49F3-9A72-DBC79593D7BE}" presName="connectorText" presStyleLbl="sibTrans2D1" presStyleIdx="1" presStyleCnt="2"/>
      <dgm:spPr/>
      <dgm:t>
        <a:bodyPr/>
        <a:lstStyle/>
        <a:p>
          <a:endParaRPr lang="en-US"/>
        </a:p>
      </dgm:t>
    </dgm:pt>
    <dgm:pt modelId="{9B831F3A-2C65-7442-BBD6-EE6F94C4184F}" type="pres">
      <dgm:prSet presAssocID="{D960367B-E54A-40D5-A168-54B84EA312B4}" presName="node" presStyleLbl="node1" presStyleIdx="2" presStyleCnt="3">
        <dgm:presLayoutVars>
          <dgm:bulletEnabled val="1"/>
        </dgm:presLayoutVars>
      </dgm:prSet>
      <dgm:spPr/>
      <dgm:t>
        <a:bodyPr/>
        <a:lstStyle/>
        <a:p>
          <a:endParaRPr lang="en-US"/>
        </a:p>
      </dgm:t>
    </dgm:pt>
  </dgm:ptLst>
  <dgm:cxnLst>
    <dgm:cxn modelId="{D7691912-85C5-2244-8493-40DB9CBEB6D6}" type="presOf" srcId="{D960367B-E54A-40D5-A168-54B84EA312B4}" destId="{9B831F3A-2C65-7442-BBD6-EE6F94C4184F}" srcOrd="0" destOrd="0" presId="urn:microsoft.com/office/officeart/2005/8/layout/process1"/>
    <dgm:cxn modelId="{EA1C753E-CB2B-4C43-9488-E4D0C95EABCD}" type="presOf" srcId="{82E52BE2-2AE0-4440-8014-B6183474E42B}" destId="{856D6CF3-C3D2-FB4B-81D3-47649E707FF5}" srcOrd="1" destOrd="0" presId="urn:microsoft.com/office/officeart/2005/8/layout/process1"/>
    <dgm:cxn modelId="{1149F57E-46F6-1F4A-844F-C1EDC2E8606F}" type="presOf" srcId="{82E52BE2-2AE0-4440-8014-B6183474E42B}" destId="{840941BA-1870-C542-B875-C7C2DCBE3406}" srcOrd="0" destOrd="0" presId="urn:microsoft.com/office/officeart/2005/8/layout/process1"/>
    <dgm:cxn modelId="{2F1AD10B-E84A-FB47-BBC0-3A00A4562829}" type="presOf" srcId="{D9568012-9C61-4671-A66C-E46FEFC381B9}" destId="{E60C37E9-B9B1-2949-B7B5-B8AB3FBCABA5}" srcOrd="0" destOrd="0" presId="urn:microsoft.com/office/officeart/2005/8/layout/process1"/>
    <dgm:cxn modelId="{860E712F-01F3-45CB-8980-D5419167886E}" srcId="{B57F3437-327C-4350-9E61-E6F01AA57287}" destId="{D960367B-E54A-40D5-A168-54B84EA312B4}" srcOrd="2" destOrd="0" parTransId="{B7E9BA02-47E7-444A-822F-1CD0B73918F8}" sibTransId="{3F20C509-C2C7-4F41-B83C-8F3C48E5A01D}"/>
    <dgm:cxn modelId="{FA178A07-EA11-1646-8EC8-DA4EDDDB839F}" type="presOf" srcId="{467A3DAD-A840-49F3-9A72-DBC79593D7BE}" destId="{943C98E7-49B6-6C47-AE86-DE2AA55B4329}" srcOrd="1" destOrd="0" presId="urn:microsoft.com/office/officeart/2005/8/layout/process1"/>
    <dgm:cxn modelId="{DFBE008D-7AA7-F340-A5BE-2CE2D9347EA0}" type="presOf" srcId="{467A3DAD-A840-49F3-9A72-DBC79593D7BE}" destId="{6A8C04C0-7C0A-B744-A9E7-57F3F2C1D15C}" srcOrd="0" destOrd="0" presId="urn:microsoft.com/office/officeart/2005/8/layout/process1"/>
    <dgm:cxn modelId="{FC77B8D4-2B9F-4C0B-9941-67C7B1F564AB}" srcId="{B57F3437-327C-4350-9E61-E6F01AA57287}" destId="{FDF6596C-CAB1-4D78-A347-9749D2368705}" srcOrd="0" destOrd="0" parTransId="{8AF7AF66-1313-41F4-9EE3-315820A7E48C}" sibTransId="{82E52BE2-2AE0-4440-8014-B6183474E42B}"/>
    <dgm:cxn modelId="{1E94B7DB-F582-A84E-9753-F2641F33E8A9}" type="presOf" srcId="{B57F3437-327C-4350-9E61-E6F01AA57287}" destId="{E3FC2210-1D42-F442-A0F7-B36F44FF81D1}" srcOrd="0" destOrd="0" presId="urn:microsoft.com/office/officeart/2005/8/layout/process1"/>
    <dgm:cxn modelId="{11E66D71-6B0D-F94D-AE2E-B07EF72350F4}" type="presOf" srcId="{FDF6596C-CAB1-4D78-A347-9749D2368705}" destId="{CFA519C3-7E95-9145-8B88-54BF9C64FD98}" srcOrd="0" destOrd="0" presId="urn:microsoft.com/office/officeart/2005/8/layout/process1"/>
    <dgm:cxn modelId="{4B90DC48-2DBD-4770-8B0D-25549F518B9F}" srcId="{B57F3437-327C-4350-9E61-E6F01AA57287}" destId="{D9568012-9C61-4671-A66C-E46FEFC381B9}" srcOrd="1" destOrd="0" parTransId="{19639DD7-6034-4098-96B0-DB0B829AC69D}" sibTransId="{467A3DAD-A840-49F3-9A72-DBC79593D7BE}"/>
    <dgm:cxn modelId="{05D00EE3-EE3F-2247-80AE-BDB06708DE8E}" type="presParOf" srcId="{E3FC2210-1D42-F442-A0F7-B36F44FF81D1}" destId="{CFA519C3-7E95-9145-8B88-54BF9C64FD98}" srcOrd="0" destOrd="0" presId="urn:microsoft.com/office/officeart/2005/8/layout/process1"/>
    <dgm:cxn modelId="{E4DF4CB1-C745-744E-A463-5A114560A022}" type="presParOf" srcId="{E3FC2210-1D42-F442-A0F7-B36F44FF81D1}" destId="{840941BA-1870-C542-B875-C7C2DCBE3406}" srcOrd="1" destOrd="0" presId="urn:microsoft.com/office/officeart/2005/8/layout/process1"/>
    <dgm:cxn modelId="{7A6149A3-1DE2-7A47-9BDC-2ABB6A51EF01}" type="presParOf" srcId="{840941BA-1870-C542-B875-C7C2DCBE3406}" destId="{856D6CF3-C3D2-FB4B-81D3-47649E707FF5}" srcOrd="0" destOrd="0" presId="urn:microsoft.com/office/officeart/2005/8/layout/process1"/>
    <dgm:cxn modelId="{B5EF68EB-5F9F-C24B-B26A-C5DA3BCA02AE}" type="presParOf" srcId="{E3FC2210-1D42-F442-A0F7-B36F44FF81D1}" destId="{E60C37E9-B9B1-2949-B7B5-B8AB3FBCABA5}" srcOrd="2" destOrd="0" presId="urn:microsoft.com/office/officeart/2005/8/layout/process1"/>
    <dgm:cxn modelId="{75B240DA-8E2D-F542-855D-9254DB4A67A7}" type="presParOf" srcId="{E3FC2210-1D42-F442-A0F7-B36F44FF81D1}" destId="{6A8C04C0-7C0A-B744-A9E7-57F3F2C1D15C}" srcOrd="3" destOrd="0" presId="urn:microsoft.com/office/officeart/2005/8/layout/process1"/>
    <dgm:cxn modelId="{7CA8B39B-586D-684F-BDE0-C643CA29336F}" type="presParOf" srcId="{6A8C04C0-7C0A-B744-A9E7-57F3F2C1D15C}" destId="{943C98E7-49B6-6C47-AE86-DE2AA55B4329}" srcOrd="0" destOrd="0" presId="urn:microsoft.com/office/officeart/2005/8/layout/process1"/>
    <dgm:cxn modelId="{2152751C-06CA-A140-899B-8379F5308272}" type="presParOf" srcId="{E3FC2210-1D42-F442-A0F7-B36F44FF81D1}" destId="{9B831F3A-2C65-7442-BBD6-EE6F94C4184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EEFC5F7-42A4-4004-B2A3-EB36D63FB489}" type="doc">
      <dgm:prSet loTypeId="urn:diagrams.loki3.com/BracketList" loCatId="list" qsTypeId="urn:microsoft.com/office/officeart/2005/8/quickstyle/simple1" qsCatId="simple" csTypeId="urn:microsoft.com/office/officeart/2005/8/colors/colorful2" csCatId="colorful" phldr="1"/>
      <dgm:spPr/>
      <dgm:t>
        <a:bodyPr/>
        <a:lstStyle/>
        <a:p>
          <a:endParaRPr lang="en-US"/>
        </a:p>
      </dgm:t>
    </dgm:pt>
    <dgm:pt modelId="{2B411218-E46A-4785-BCC1-D1042D5639E2}">
      <dgm:prSet phldrT="[Text]"/>
      <dgm:spPr/>
      <dgm:t>
        <a:bodyPr/>
        <a:lstStyle/>
        <a:p>
          <a:r>
            <a:rPr lang="en-US" dirty="0"/>
            <a:t>Innate Immunity</a:t>
          </a:r>
        </a:p>
      </dgm:t>
    </dgm:pt>
    <dgm:pt modelId="{E253CB2C-EF19-4040-A144-BFF852979F66}" type="parTrans" cxnId="{C6915E73-C61A-4D08-BAB0-A66B24AD9AA4}">
      <dgm:prSet/>
      <dgm:spPr/>
      <dgm:t>
        <a:bodyPr/>
        <a:lstStyle/>
        <a:p>
          <a:endParaRPr lang="en-US"/>
        </a:p>
      </dgm:t>
    </dgm:pt>
    <dgm:pt modelId="{BD833FB8-D5C4-4627-9877-4EC21AD34B4C}" type="sibTrans" cxnId="{C6915E73-C61A-4D08-BAB0-A66B24AD9AA4}">
      <dgm:prSet/>
      <dgm:spPr/>
      <dgm:t>
        <a:bodyPr/>
        <a:lstStyle/>
        <a:p>
          <a:endParaRPr lang="en-US"/>
        </a:p>
      </dgm:t>
    </dgm:pt>
    <dgm:pt modelId="{0CF5AB8F-C118-458B-B963-AB9BA6908545}">
      <dgm:prSet phldrT="[Text]"/>
      <dgm:spPr/>
      <dgm:t>
        <a:bodyPr/>
        <a:lstStyle/>
        <a:p>
          <a:r>
            <a:rPr lang="en-US" dirty="0"/>
            <a:t>Tests are automatically run</a:t>
          </a:r>
        </a:p>
      </dgm:t>
    </dgm:pt>
    <dgm:pt modelId="{8415357C-A337-4153-944B-48B0A49DE669}" type="parTrans" cxnId="{E3031C24-712B-479B-B2A2-D80738A8E588}">
      <dgm:prSet/>
      <dgm:spPr/>
      <dgm:t>
        <a:bodyPr/>
        <a:lstStyle/>
        <a:p>
          <a:endParaRPr lang="en-US"/>
        </a:p>
      </dgm:t>
    </dgm:pt>
    <dgm:pt modelId="{23E5F255-3A81-4613-BD0D-DE63E9FAC282}" type="sibTrans" cxnId="{E3031C24-712B-479B-B2A2-D80738A8E588}">
      <dgm:prSet/>
      <dgm:spPr/>
      <dgm:t>
        <a:bodyPr/>
        <a:lstStyle/>
        <a:p>
          <a:endParaRPr lang="en-US"/>
        </a:p>
      </dgm:t>
    </dgm:pt>
    <dgm:pt modelId="{6EFA646F-7F53-4667-850F-4CCEED0AF734}">
      <dgm:prSet phldrT="[Text]"/>
      <dgm:spPr/>
      <dgm:t>
        <a:bodyPr/>
        <a:lstStyle/>
        <a:p>
          <a:r>
            <a:rPr lang="en-US" dirty="0"/>
            <a:t>Adaptive Immunity</a:t>
          </a:r>
        </a:p>
      </dgm:t>
    </dgm:pt>
    <dgm:pt modelId="{286925D7-10DC-4584-9377-64732FB7D370}" type="parTrans" cxnId="{470F177B-BAB8-4160-B331-4474824AA130}">
      <dgm:prSet/>
      <dgm:spPr/>
      <dgm:t>
        <a:bodyPr/>
        <a:lstStyle/>
        <a:p>
          <a:endParaRPr lang="en-US"/>
        </a:p>
      </dgm:t>
    </dgm:pt>
    <dgm:pt modelId="{BB213CB8-A054-4985-8161-C8D56EC62E30}" type="sibTrans" cxnId="{470F177B-BAB8-4160-B331-4474824AA130}">
      <dgm:prSet/>
      <dgm:spPr/>
      <dgm:t>
        <a:bodyPr/>
        <a:lstStyle/>
        <a:p>
          <a:endParaRPr lang="en-US"/>
        </a:p>
      </dgm:t>
    </dgm:pt>
    <dgm:pt modelId="{30024421-8C91-42E7-8629-89B597221963}">
      <dgm:prSet phldrT="[Text]"/>
      <dgm:spPr/>
      <dgm:t>
        <a:bodyPr/>
        <a:lstStyle/>
        <a:p>
          <a:r>
            <a:rPr lang="en-US" dirty="0"/>
            <a:t>When defects are found, tests are updated, to catch the problem faster next time</a:t>
          </a:r>
        </a:p>
      </dgm:t>
    </dgm:pt>
    <dgm:pt modelId="{71F6DC39-35E6-4608-A29E-280FED523612}" type="parTrans" cxnId="{E37FC700-4FBF-482E-B792-2E7A4F8A8A5F}">
      <dgm:prSet/>
      <dgm:spPr/>
      <dgm:t>
        <a:bodyPr/>
        <a:lstStyle/>
        <a:p>
          <a:endParaRPr lang="en-US"/>
        </a:p>
      </dgm:t>
    </dgm:pt>
    <dgm:pt modelId="{BA6E0E05-6392-4B3C-80C1-8B5143D891FA}" type="sibTrans" cxnId="{E37FC700-4FBF-482E-B792-2E7A4F8A8A5F}">
      <dgm:prSet/>
      <dgm:spPr/>
      <dgm:t>
        <a:bodyPr/>
        <a:lstStyle/>
        <a:p>
          <a:endParaRPr lang="en-US"/>
        </a:p>
      </dgm:t>
    </dgm:pt>
    <dgm:pt modelId="{C0C277D7-0C95-49FD-92DD-B25D39FBFF6B}">
      <dgm:prSet phldrT="[Text]"/>
      <dgm:spPr/>
      <dgm:t>
        <a:bodyPr/>
        <a:lstStyle/>
        <a:p>
          <a:r>
            <a:rPr lang="en-US" dirty="0"/>
            <a:t>Tests run immediately after a build</a:t>
          </a:r>
        </a:p>
      </dgm:t>
    </dgm:pt>
    <dgm:pt modelId="{C15F3CAE-20D4-466A-99AE-7DF15714926E}" type="parTrans" cxnId="{741E6A75-0892-475E-A074-43B5D8010EF8}">
      <dgm:prSet/>
      <dgm:spPr/>
    </dgm:pt>
    <dgm:pt modelId="{66B5BB4A-7708-42A8-B485-320EB51226F5}" type="sibTrans" cxnId="{741E6A75-0892-475E-A074-43B5D8010EF8}">
      <dgm:prSet/>
      <dgm:spPr/>
    </dgm:pt>
    <dgm:pt modelId="{21D82CF5-855B-47F5-B469-07DD254960F5}" type="pres">
      <dgm:prSet presAssocID="{4EEFC5F7-42A4-4004-B2A3-EB36D63FB489}" presName="Name0" presStyleCnt="0">
        <dgm:presLayoutVars>
          <dgm:dir/>
          <dgm:animLvl val="lvl"/>
          <dgm:resizeHandles val="exact"/>
        </dgm:presLayoutVars>
      </dgm:prSet>
      <dgm:spPr/>
      <dgm:t>
        <a:bodyPr/>
        <a:lstStyle/>
        <a:p>
          <a:endParaRPr lang="en-US"/>
        </a:p>
      </dgm:t>
    </dgm:pt>
    <dgm:pt modelId="{FC74B8AD-48D0-4864-A3F8-F2AE8B72D469}" type="pres">
      <dgm:prSet presAssocID="{2B411218-E46A-4785-BCC1-D1042D5639E2}" presName="linNode" presStyleCnt="0"/>
      <dgm:spPr/>
    </dgm:pt>
    <dgm:pt modelId="{6F733B83-B17E-4246-A8D8-00B6D799C694}" type="pres">
      <dgm:prSet presAssocID="{2B411218-E46A-4785-BCC1-D1042D5639E2}" presName="parTx" presStyleLbl="revTx" presStyleIdx="0" presStyleCnt="2">
        <dgm:presLayoutVars>
          <dgm:chMax val="1"/>
          <dgm:bulletEnabled val="1"/>
        </dgm:presLayoutVars>
      </dgm:prSet>
      <dgm:spPr/>
      <dgm:t>
        <a:bodyPr/>
        <a:lstStyle/>
        <a:p>
          <a:endParaRPr lang="en-US"/>
        </a:p>
      </dgm:t>
    </dgm:pt>
    <dgm:pt modelId="{5FEA7FE1-0C68-4A12-904E-A9BBAAD9E763}" type="pres">
      <dgm:prSet presAssocID="{2B411218-E46A-4785-BCC1-D1042D5639E2}" presName="bracket" presStyleLbl="parChTrans1D1" presStyleIdx="0" presStyleCnt="2"/>
      <dgm:spPr/>
    </dgm:pt>
    <dgm:pt modelId="{DB1C9494-26FE-4BAE-A899-35393E68706E}" type="pres">
      <dgm:prSet presAssocID="{2B411218-E46A-4785-BCC1-D1042D5639E2}" presName="spH" presStyleCnt="0"/>
      <dgm:spPr/>
    </dgm:pt>
    <dgm:pt modelId="{541512FD-73C0-4CCC-BC13-200F631795ED}" type="pres">
      <dgm:prSet presAssocID="{2B411218-E46A-4785-BCC1-D1042D5639E2}" presName="desTx" presStyleLbl="node1" presStyleIdx="0" presStyleCnt="2">
        <dgm:presLayoutVars>
          <dgm:bulletEnabled val="1"/>
        </dgm:presLayoutVars>
      </dgm:prSet>
      <dgm:spPr/>
      <dgm:t>
        <a:bodyPr/>
        <a:lstStyle/>
        <a:p>
          <a:endParaRPr lang="en-US"/>
        </a:p>
      </dgm:t>
    </dgm:pt>
    <dgm:pt modelId="{394FA3F2-6345-4E0D-A37E-DCD79C1A7C26}" type="pres">
      <dgm:prSet presAssocID="{BD833FB8-D5C4-4627-9877-4EC21AD34B4C}" presName="spV" presStyleCnt="0"/>
      <dgm:spPr/>
    </dgm:pt>
    <dgm:pt modelId="{6053D044-5164-4A28-93D7-18825E4C2B1A}" type="pres">
      <dgm:prSet presAssocID="{6EFA646F-7F53-4667-850F-4CCEED0AF734}" presName="linNode" presStyleCnt="0"/>
      <dgm:spPr/>
    </dgm:pt>
    <dgm:pt modelId="{F76075FB-E9FB-4F75-AAF4-5E8035EF5BF0}" type="pres">
      <dgm:prSet presAssocID="{6EFA646F-7F53-4667-850F-4CCEED0AF734}" presName="parTx" presStyleLbl="revTx" presStyleIdx="1" presStyleCnt="2">
        <dgm:presLayoutVars>
          <dgm:chMax val="1"/>
          <dgm:bulletEnabled val="1"/>
        </dgm:presLayoutVars>
      </dgm:prSet>
      <dgm:spPr/>
      <dgm:t>
        <a:bodyPr/>
        <a:lstStyle/>
        <a:p>
          <a:endParaRPr lang="en-US"/>
        </a:p>
      </dgm:t>
    </dgm:pt>
    <dgm:pt modelId="{4A6B5527-4BEA-4615-A18F-5B47DF282BBD}" type="pres">
      <dgm:prSet presAssocID="{6EFA646F-7F53-4667-850F-4CCEED0AF734}" presName="bracket" presStyleLbl="parChTrans1D1" presStyleIdx="1" presStyleCnt="2"/>
      <dgm:spPr/>
    </dgm:pt>
    <dgm:pt modelId="{7D362768-FCB5-46E0-B1F8-B91896BC8BC3}" type="pres">
      <dgm:prSet presAssocID="{6EFA646F-7F53-4667-850F-4CCEED0AF734}" presName="spH" presStyleCnt="0"/>
      <dgm:spPr/>
    </dgm:pt>
    <dgm:pt modelId="{33F0D092-B177-4DF2-95F7-3309EAA8ACCB}" type="pres">
      <dgm:prSet presAssocID="{6EFA646F-7F53-4667-850F-4CCEED0AF734}" presName="desTx" presStyleLbl="node1" presStyleIdx="1" presStyleCnt="2">
        <dgm:presLayoutVars>
          <dgm:bulletEnabled val="1"/>
        </dgm:presLayoutVars>
      </dgm:prSet>
      <dgm:spPr/>
      <dgm:t>
        <a:bodyPr/>
        <a:lstStyle/>
        <a:p>
          <a:endParaRPr lang="en-US"/>
        </a:p>
      </dgm:t>
    </dgm:pt>
  </dgm:ptLst>
  <dgm:cxnLst>
    <dgm:cxn modelId="{5CE5139F-09DC-4FFF-AA0A-D3B8A7F65982}" type="presOf" srcId="{C0C277D7-0C95-49FD-92DD-B25D39FBFF6B}" destId="{541512FD-73C0-4CCC-BC13-200F631795ED}" srcOrd="0" destOrd="1" presId="urn:diagrams.loki3.com/BracketList"/>
    <dgm:cxn modelId="{741E6A75-0892-475E-A074-43B5D8010EF8}" srcId="{2B411218-E46A-4785-BCC1-D1042D5639E2}" destId="{C0C277D7-0C95-49FD-92DD-B25D39FBFF6B}" srcOrd="1" destOrd="0" parTransId="{C15F3CAE-20D4-466A-99AE-7DF15714926E}" sibTransId="{66B5BB4A-7708-42A8-B485-320EB51226F5}"/>
    <dgm:cxn modelId="{3327ED34-5EFD-46F1-8224-92EA86F366D6}" type="presOf" srcId="{6EFA646F-7F53-4667-850F-4CCEED0AF734}" destId="{F76075FB-E9FB-4F75-AAF4-5E8035EF5BF0}" srcOrd="0" destOrd="0" presId="urn:diagrams.loki3.com/BracketList"/>
    <dgm:cxn modelId="{E37FC700-4FBF-482E-B792-2E7A4F8A8A5F}" srcId="{6EFA646F-7F53-4667-850F-4CCEED0AF734}" destId="{30024421-8C91-42E7-8629-89B597221963}" srcOrd="0" destOrd="0" parTransId="{71F6DC39-35E6-4608-A29E-280FED523612}" sibTransId="{BA6E0E05-6392-4B3C-80C1-8B5143D891FA}"/>
    <dgm:cxn modelId="{E671DF59-1077-4887-9E8B-7CCFC7A3188F}" type="presOf" srcId="{2B411218-E46A-4785-BCC1-D1042D5639E2}" destId="{6F733B83-B17E-4246-A8D8-00B6D799C694}" srcOrd="0" destOrd="0" presId="urn:diagrams.loki3.com/BracketList"/>
    <dgm:cxn modelId="{1777154A-1956-410E-B542-FA24379EF6D7}" type="presOf" srcId="{4EEFC5F7-42A4-4004-B2A3-EB36D63FB489}" destId="{21D82CF5-855B-47F5-B469-07DD254960F5}" srcOrd="0" destOrd="0" presId="urn:diagrams.loki3.com/BracketList"/>
    <dgm:cxn modelId="{E3031C24-712B-479B-B2A2-D80738A8E588}" srcId="{2B411218-E46A-4785-BCC1-D1042D5639E2}" destId="{0CF5AB8F-C118-458B-B963-AB9BA6908545}" srcOrd="0" destOrd="0" parTransId="{8415357C-A337-4153-944B-48B0A49DE669}" sibTransId="{23E5F255-3A81-4613-BD0D-DE63E9FAC282}"/>
    <dgm:cxn modelId="{46B1361C-5385-46F2-AD37-3540D65AB957}" type="presOf" srcId="{0CF5AB8F-C118-458B-B963-AB9BA6908545}" destId="{541512FD-73C0-4CCC-BC13-200F631795ED}" srcOrd="0" destOrd="0" presId="urn:diagrams.loki3.com/BracketList"/>
    <dgm:cxn modelId="{3CE8471B-6B9A-4E98-838A-3081BFB84942}" type="presOf" srcId="{30024421-8C91-42E7-8629-89B597221963}" destId="{33F0D092-B177-4DF2-95F7-3309EAA8ACCB}" srcOrd="0" destOrd="0" presId="urn:diagrams.loki3.com/BracketList"/>
    <dgm:cxn modelId="{C6915E73-C61A-4D08-BAB0-A66B24AD9AA4}" srcId="{4EEFC5F7-42A4-4004-B2A3-EB36D63FB489}" destId="{2B411218-E46A-4785-BCC1-D1042D5639E2}" srcOrd="0" destOrd="0" parTransId="{E253CB2C-EF19-4040-A144-BFF852979F66}" sibTransId="{BD833FB8-D5C4-4627-9877-4EC21AD34B4C}"/>
    <dgm:cxn modelId="{470F177B-BAB8-4160-B331-4474824AA130}" srcId="{4EEFC5F7-42A4-4004-B2A3-EB36D63FB489}" destId="{6EFA646F-7F53-4667-850F-4CCEED0AF734}" srcOrd="1" destOrd="0" parTransId="{286925D7-10DC-4584-9377-64732FB7D370}" sibTransId="{BB213CB8-A054-4985-8161-C8D56EC62E30}"/>
    <dgm:cxn modelId="{86566DC1-64D6-48DE-9D8F-97D3C4B990E7}" type="presParOf" srcId="{21D82CF5-855B-47F5-B469-07DD254960F5}" destId="{FC74B8AD-48D0-4864-A3F8-F2AE8B72D469}" srcOrd="0" destOrd="0" presId="urn:diagrams.loki3.com/BracketList"/>
    <dgm:cxn modelId="{24C881CF-8E8B-485B-90A2-B7863E2BEBFC}" type="presParOf" srcId="{FC74B8AD-48D0-4864-A3F8-F2AE8B72D469}" destId="{6F733B83-B17E-4246-A8D8-00B6D799C694}" srcOrd="0" destOrd="0" presId="urn:diagrams.loki3.com/BracketList"/>
    <dgm:cxn modelId="{5E5D9C01-51C1-45B0-803D-D98646EA584A}" type="presParOf" srcId="{FC74B8AD-48D0-4864-A3F8-F2AE8B72D469}" destId="{5FEA7FE1-0C68-4A12-904E-A9BBAAD9E763}" srcOrd="1" destOrd="0" presId="urn:diagrams.loki3.com/BracketList"/>
    <dgm:cxn modelId="{F46A627C-A615-4039-85F1-38929618F08B}" type="presParOf" srcId="{FC74B8AD-48D0-4864-A3F8-F2AE8B72D469}" destId="{DB1C9494-26FE-4BAE-A899-35393E68706E}" srcOrd="2" destOrd="0" presId="urn:diagrams.loki3.com/BracketList"/>
    <dgm:cxn modelId="{7E0457F9-0D7B-40EE-9BA6-55800224B8C8}" type="presParOf" srcId="{FC74B8AD-48D0-4864-A3F8-F2AE8B72D469}" destId="{541512FD-73C0-4CCC-BC13-200F631795ED}" srcOrd="3" destOrd="0" presId="urn:diagrams.loki3.com/BracketList"/>
    <dgm:cxn modelId="{090D1318-31C8-4BAC-B41D-6EED796506D9}" type="presParOf" srcId="{21D82CF5-855B-47F5-B469-07DD254960F5}" destId="{394FA3F2-6345-4E0D-A37E-DCD79C1A7C26}" srcOrd="1" destOrd="0" presId="urn:diagrams.loki3.com/BracketList"/>
    <dgm:cxn modelId="{1FE44FCF-2CC1-455F-AB6F-6FC0CD44442A}" type="presParOf" srcId="{21D82CF5-855B-47F5-B469-07DD254960F5}" destId="{6053D044-5164-4A28-93D7-18825E4C2B1A}" srcOrd="2" destOrd="0" presId="urn:diagrams.loki3.com/BracketList"/>
    <dgm:cxn modelId="{FC6A579F-544D-4DE8-A641-341CE02578E3}" type="presParOf" srcId="{6053D044-5164-4A28-93D7-18825E4C2B1A}" destId="{F76075FB-E9FB-4F75-AAF4-5E8035EF5BF0}" srcOrd="0" destOrd="0" presId="urn:diagrams.loki3.com/BracketList"/>
    <dgm:cxn modelId="{D4437A53-74D3-4D2C-9827-0459AE233B9A}" type="presParOf" srcId="{6053D044-5164-4A28-93D7-18825E4C2B1A}" destId="{4A6B5527-4BEA-4615-A18F-5B47DF282BBD}" srcOrd="1" destOrd="0" presId="urn:diagrams.loki3.com/BracketList"/>
    <dgm:cxn modelId="{1CFEB4B4-B14E-4D26-B947-54079D5B531C}" type="presParOf" srcId="{6053D044-5164-4A28-93D7-18825E4C2B1A}" destId="{7D362768-FCB5-46E0-B1F8-B91896BC8BC3}" srcOrd="2" destOrd="0" presId="urn:diagrams.loki3.com/BracketList"/>
    <dgm:cxn modelId="{F0989526-B5F0-42C5-AE24-835723AEEB0F}" type="presParOf" srcId="{6053D044-5164-4A28-93D7-18825E4C2B1A}" destId="{33F0D092-B177-4DF2-95F7-3309EAA8ACC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87D8260-2B6D-45D1-8137-BB60720830DB}"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203CBCD-D003-469E-BC69-3E1018747FC6}">
      <dgm:prSet phldrT="[Text]"/>
      <dgm:spPr>
        <a:scene3d>
          <a:camera prst="orthographicFront">
            <a:rot lat="0" lon="0" rev="0"/>
          </a:camera>
          <a:lightRig rig="balanced" dir="t">
            <a:rot lat="0" lon="0" rev="8700000"/>
          </a:lightRig>
        </a:scene3d>
        <a:sp3d>
          <a:bevelT w="190500" h="38100"/>
        </a:sp3d>
      </dgm:spPr>
      <dgm:t>
        <a:bodyPr/>
        <a:lstStyle/>
        <a:p>
          <a:r>
            <a:rPr lang="en-US" dirty="0"/>
            <a:t>Myth</a:t>
          </a:r>
        </a:p>
      </dgm:t>
    </dgm:pt>
    <dgm:pt modelId="{C623038A-2AD9-455B-BF23-CF88F22BAA74}" type="parTrans" cxnId="{3910070B-03BD-49B0-8A95-2F0489A09D7D}">
      <dgm:prSet/>
      <dgm:spPr/>
      <dgm:t>
        <a:bodyPr/>
        <a:lstStyle/>
        <a:p>
          <a:endParaRPr lang="en-US"/>
        </a:p>
      </dgm:t>
    </dgm:pt>
    <dgm:pt modelId="{664E5AA0-0E88-4BA4-85D5-71ED86770454}" type="sibTrans" cxnId="{3910070B-03BD-49B0-8A95-2F0489A09D7D}">
      <dgm:prSet/>
      <dgm:spPr/>
      <dgm:t>
        <a:bodyPr/>
        <a:lstStyle/>
        <a:p>
          <a:endParaRPr lang="en-US"/>
        </a:p>
      </dgm:t>
    </dgm:pt>
    <dgm:pt modelId="{8CEC43F6-6E8A-46DA-964C-A039CD265673}">
      <dgm:prSet phldrT="[Text]"/>
      <dgm:spPr/>
      <dgm:t>
        <a:bodyPr/>
        <a:lstStyle/>
        <a:p>
          <a:r>
            <a:rPr lang="en-US" dirty="0"/>
            <a:t>Every changeset is immediately deployed to Production</a:t>
          </a:r>
        </a:p>
      </dgm:t>
    </dgm:pt>
    <dgm:pt modelId="{E54BACBA-32B9-410A-9AC9-B00CDD955984}" type="parTrans" cxnId="{3B30578B-6B70-4CFA-97D1-3EE59D48B0E1}">
      <dgm:prSet/>
      <dgm:spPr/>
      <dgm:t>
        <a:bodyPr/>
        <a:lstStyle/>
        <a:p>
          <a:endParaRPr lang="en-US"/>
        </a:p>
      </dgm:t>
    </dgm:pt>
    <dgm:pt modelId="{E594CBB1-B303-4809-BDE3-2FE998893864}" type="sibTrans" cxnId="{3B30578B-6B70-4CFA-97D1-3EE59D48B0E1}">
      <dgm:prSet/>
      <dgm:spPr/>
      <dgm:t>
        <a:bodyPr/>
        <a:lstStyle/>
        <a:p>
          <a:endParaRPr lang="en-US"/>
        </a:p>
      </dgm:t>
    </dgm:pt>
    <dgm:pt modelId="{EABA1FA1-6255-4FC8-8258-719E3F72F349}">
      <dgm:prSet phldrT="[Text]"/>
      <dgm:spPr>
        <a:scene3d>
          <a:camera prst="orthographicFront">
            <a:rot lat="0" lon="0" rev="0"/>
          </a:camera>
          <a:lightRig rig="balanced" dir="t">
            <a:rot lat="0" lon="0" rev="8700000"/>
          </a:lightRig>
        </a:scene3d>
        <a:sp3d>
          <a:bevelT w="190500" h="38100"/>
        </a:sp3d>
      </dgm:spPr>
      <dgm:t>
        <a:bodyPr/>
        <a:lstStyle/>
        <a:p>
          <a:r>
            <a:rPr lang="en-US" dirty="0"/>
            <a:t>Reality</a:t>
          </a:r>
        </a:p>
      </dgm:t>
    </dgm:pt>
    <dgm:pt modelId="{EA1BB72F-DF61-4F67-B740-31A26ADBB324}" type="parTrans" cxnId="{B868288A-D4E1-4770-BB9B-C238E0C3D242}">
      <dgm:prSet/>
      <dgm:spPr/>
      <dgm:t>
        <a:bodyPr/>
        <a:lstStyle/>
        <a:p>
          <a:endParaRPr lang="en-US"/>
        </a:p>
      </dgm:t>
    </dgm:pt>
    <dgm:pt modelId="{A106409A-63BC-4040-9E9C-7AA45BFA742B}" type="sibTrans" cxnId="{B868288A-D4E1-4770-BB9B-C238E0C3D242}">
      <dgm:prSet/>
      <dgm:spPr/>
      <dgm:t>
        <a:bodyPr/>
        <a:lstStyle/>
        <a:p>
          <a:endParaRPr lang="en-US"/>
        </a:p>
      </dgm:t>
    </dgm:pt>
    <dgm:pt modelId="{EAA466C1-D988-49CC-A9C4-78FCCFEE03E1}">
      <dgm:prSet phldrT="[Text]"/>
      <dgm:spPr/>
      <dgm:t>
        <a:bodyPr/>
        <a:lstStyle/>
        <a:p>
          <a:r>
            <a:rPr lang="en-US" dirty="0"/>
            <a:t>Only changesets which pass automated tests are released to Production</a:t>
          </a:r>
        </a:p>
      </dgm:t>
    </dgm:pt>
    <dgm:pt modelId="{81378168-BF0A-4AF9-A4FC-F4F4FADB3D72}" type="parTrans" cxnId="{17C3AE68-19AD-46AE-A850-CD21A57C9402}">
      <dgm:prSet/>
      <dgm:spPr/>
      <dgm:t>
        <a:bodyPr/>
        <a:lstStyle/>
        <a:p>
          <a:endParaRPr lang="en-US"/>
        </a:p>
      </dgm:t>
    </dgm:pt>
    <dgm:pt modelId="{84A62ABB-750E-4DA5-92A5-D4B94B747FD8}" type="sibTrans" cxnId="{17C3AE68-19AD-46AE-A850-CD21A57C9402}">
      <dgm:prSet/>
      <dgm:spPr/>
      <dgm:t>
        <a:bodyPr/>
        <a:lstStyle/>
        <a:p>
          <a:endParaRPr lang="en-US"/>
        </a:p>
      </dgm:t>
    </dgm:pt>
    <dgm:pt modelId="{1424D707-C5D3-49A3-810F-A5180C3081E3}">
      <dgm:prSet phldrT="[Text]"/>
      <dgm:spPr/>
      <dgm:t>
        <a:bodyPr/>
        <a:lstStyle/>
        <a:p>
          <a:endParaRPr lang="en-US" dirty="0"/>
        </a:p>
      </dgm:t>
    </dgm:pt>
    <dgm:pt modelId="{438A4ECC-68EA-4BA0-AC40-BC54EEEFCD26}" type="parTrans" cxnId="{3C2211DA-D5B9-42CC-853E-4CF992384FFD}">
      <dgm:prSet/>
      <dgm:spPr/>
      <dgm:t>
        <a:bodyPr/>
        <a:lstStyle/>
        <a:p>
          <a:endParaRPr lang="en-US"/>
        </a:p>
      </dgm:t>
    </dgm:pt>
    <dgm:pt modelId="{4B26CD2B-5E73-4788-9635-C4950E24F17A}" type="sibTrans" cxnId="{3C2211DA-D5B9-42CC-853E-4CF992384FFD}">
      <dgm:prSet/>
      <dgm:spPr/>
      <dgm:t>
        <a:bodyPr/>
        <a:lstStyle/>
        <a:p>
          <a:endParaRPr lang="en-US"/>
        </a:p>
      </dgm:t>
    </dgm:pt>
    <dgm:pt modelId="{B3298088-1301-41AA-8843-BD0E7F29CACB}" type="pres">
      <dgm:prSet presAssocID="{787D8260-2B6D-45D1-8137-BB60720830DB}" presName="linear" presStyleCnt="0">
        <dgm:presLayoutVars>
          <dgm:dir/>
          <dgm:animLvl val="lvl"/>
          <dgm:resizeHandles val="exact"/>
        </dgm:presLayoutVars>
      </dgm:prSet>
      <dgm:spPr/>
      <dgm:t>
        <a:bodyPr/>
        <a:lstStyle/>
        <a:p>
          <a:endParaRPr lang="en-US"/>
        </a:p>
      </dgm:t>
    </dgm:pt>
    <dgm:pt modelId="{ACB46830-8FD6-4599-A8F5-38DB57A7963A}" type="pres">
      <dgm:prSet presAssocID="{A203CBCD-D003-469E-BC69-3E1018747FC6}" presName="parentLin" presStyleCnt="0"/>
      <dgm:spPr/>
    </dgm:pt>
    <dgm:pt modelId="{B1C2053A-B88A-4960-A964-04FD5CA1C821}" type="pres">
      <dgm:prSet presAssocID="{A203CBCD-D003-469E-BC69-3E1018747FC6}" presName="parentLeftMargin" presStyleLbl="node1" presStyleIdx="0" presStyleCnt="2"/>
      <dgm:spPr/>
      <dgm:t>
        <a:bodyPr/>
        <a:lstStyle/>
        <a:p>
          <a:endParaRPr lang="en-US"/>
        </a:p>
      </dgm:t>
    </dgm:pt>
    <dgm:pt modelId="{6861910A-5862-43AC-8184-D76028B3F54F}" type="pres">
      <dgm:prSet presAssocID="{A203CBCD-D003-469E-BC69-3E1018747FC6}" presName="parentText" presStyleLbl="node1" presStyleIdx="0" presStyleCnt="2">
        <dgm:presLayoutVars>
          <dgm:chMax val="0"/>
          <dgm:bulletEnabled val="1"/>
        </dgm:presLayoutVars>
      </dgm:prSet>
      <dgm:spPr/>
      <dgm:t>
        <a:bodyPr/>
        <a:lstStyle/>
        <a:p>
          <a:endParaRPr lang="en-US"/>
        </a:p>
      </dgm:t>
    </dgm:pt>
    <dgm:pt modelId="{34DDE6EF-7CFE-483A-AD42-E02CA35B20BC}" type="pres">
      <dgm:prSet presAssocID="{A203CBCD-D003-469E-BC69-3E1018747FC6}" presName="negativeSpace" presStyleCnt="0"/>
      <dgm:spPr/>
    </dgm:pt>
    <dgm:pt modelId="{984795AF-3D24-4596-8752-3BE0D092E633}" type="pres">
      <dgm:prSet presAssocID="{A203CBCD-D003-469E-BC69-3E1018747FC6}" presName="childText" presStyleLbl="conFgAcc1" presStyleIdx="0" presStyleCnt="2">
        <dgm:presLayoutVars>
          <dgm:bulletEnabled val="1"/>
        </dgm:presLayoutVars>
      </dgm:prSet>
      <dgm:spPr/>
      <dgm:t>
        <a:bodyPr/>
        <a:lstStyle/>
        <a:p>
          <a:endParaRPr lang="en-US"/>
        </a:p>
      </dgm:t>
    </dgm:pt>
    <dgm:pt modelId="{68AF3F15-9DC2-4506-96CB-516E6C5E916B}" type="pres">
      <dgm:prSet presAssocID="{664E5AA0-0E88-4BA4-85D5-71ED86770454}" presName="spaceBetweenRectangles" presStyleCnt="0"/>
      <dgm:spPr/>
    </dgm:pt>
    <dgm:pt modelId="{81093A47-BE64-457F-9CF4-284FD4D03C42}" type="pres">
      <dgm:prSet presAssocID="{EABA1FA1-6255-4FC8-8258-719E3F72F349}" presName="parentLin" presStyleCnt="0"/>
      <dgm:spPr/>
    </dgm:pt>
    <dgm:pt modelId="{041B299A-FE64-4660-9B5E-0465A6FE8599}" type="pres">
      <dgm:prSet presAssocID="{EABA1FA1-6255-4FC8-8258-719E3F72F349}" presName="parentLeftMargin" presStyleLbl="node1" presStyleIdx="0" presStyleCnt="2"/>
      <dgm:spPr/>
      <dgm:t>
        <a:bodyPr/>
        <a:lstStyle/>
        <a:p>
          <a:endParaRPr lang="en-US"/>
        </a:p>
      </dgm:t>
    </dgm:pt>
    <dgm:pt modelId="{E01CD0D3-F87B-467A-8B7E-EA5EE4638B2E}" type="pres">
      <dgm:prSet presAssocID="{EABA1FA1-6255-4FC8-8258-719E3F72F349}" presName="parentText" presStyleLbl="node1" presStyleIdx="1" presStyleCnt="2">
        <dgm:presLayoutVars>
          <dgm:chMax val="0"/>
          <dgm:bulletEnabled val="1"/>
        </dgm:presLayoutVars>
      </dgm:prSet>
      <dgm:spPr/>
      <dgm:t>
        <a:bodyPr/>
        <a:lstStyle/>
        <a:p>
          <a:endParaRPr lang="en-US"/>
        </a:p>
      </dgm:t>
    </dgm:pt>
    <dgm:pt modelId="{AFAE1D59-F763-40DC-B216-1E0F2BF6C104}" type="pres">
      <dgm:prSet presAssocID="{EABA1FA1-6255-4FC8-8258-719E3F72F349}" presName="negativeSpace" presStyleCnt="0"/>
      <dgm:spPr/>
    </dgm:pt>
    <dgm:pt modelId="{6335699A-0F94-4982-A825-4019C9115CB3}" type="pres">
      <dgm:prSet presAssocID="{EABA1FA1-6255-4FC8-8258-719E3F72F349}" presName="childText" presStyleLbl="conFgAcc1" presStyleIdx="1" presStyleCnt="2">
        <dgm:presLayoutVars>
          <dgm:bulletEnabled val="1"/>
        </dgm:presLayoutVars>
      </dgm:prSet>
      <dgm:spPr/>
      <dgm:t>
        <a:bodyPr/>
        <a:lstStyle/>
        <a:p>
          <a:endParaRPr lang="en-US"/>
        </a:p>
      </dgm:t>
    </dgm:pt>
  </dgm:ptLst>
  <dgm:cxnLst>
    <dgm:cxn modelId="{FF0139DC-70CA-4F82-A242-657F8151750C}" type="presOf" srcId="{EABA1FA1-6255-4FC8-8258-719E3F72F349}" destId="{E01CD0D3-F87B-467A-8B7E-EA5EE4638B2E}" srcOrd="1" destOrd="0" presId="urn:microsoft.com/office/officeart/2005/8/layout/list1"/>
    <dgm:cxn modelId="{17C3AE68-19AD-46AE-A850-CD21A57C9402}" srcId="{EABA1FA1-6255-4FC8-8258-719E3F72F349}" destId="{EAA466C1-D988-49CC-A9C4-78FCCFEE03E1}" srcOrd="0" destOrd="0" parTransId="{81378168-BF0A-4AF9-A4FC-F4F4FADB3D72}" sibTransId="{84A62ABB-750E-4DA5-92A5-D4B94B747FD8}"/>
    <dgm:cxn modelId="{76B88000-8896-47BB-B3DF-2AF69A0DB3F0}" type="presOf" srcId="{EABA1FA1-6255-4FC8-8258-719E3F72F349}" destId="{041B299A-FE64-4660-9B5E-0465A6FE8599}" srcOrd="0" destOrd="0" presId="urn:microsoft.com/office/officeart/2005/8/layout/list1"/>
    <dgm:cxn modelId="{99D3E7A4-D9A7-492F-97DC-2EDDDBE1634A}" type="presOf" srcId="{A203CBCD-D003-469E-BC69-3E1018747FC6}" destId="{6861910A-5862-43AC-8184-D76028B3F54F}" srcOrd="1" destOrd="0" presId="urn:microsoft.com/office/officeart/2005/8/layout/list1"/>
    <dgm:cxn modelId="{EE5F0FE8-6ECF-4F47-A63E-1662C8EA010A}" type="presOf" srcId="{787D8260-2B6D-45D1-8137-BB60720830DB}" destId="{B3298088-1301-41AA-8843-BD0E7F29CACB}" srcOrd="0" destOrd="0" presId="urn:microsoft.com/office/officeart/2005/8/layout/list1"/>
    <dgm:cxn modelId="{3C2211DA-D5B9-42CC-853E-4CF992384FFD}" srcId="{EABA1FA1-6255-4FC8-8258-719E3F72F349}" destId="{1424D707-C5D3-49A3-810F-A5180C3081E3}" srcOrd="1" destOrd="0" parTransId="{438A4ECC-68EA-4BA0-AC40-BC54EEEFCD26}" sibTransId="{4B26CD2B-5E73-4788-9635-C4950E24F17A}"/>
    <dgm:cxn modelId="{21011F4F-50D9-41AA-AB62-4550ECDECEA8}" type="presOf" srcId="{EAA466C1-D988-49CC-A9C4-78FCCFEE03E1}" destId="{6335699A-0F94-4982-A825-4019C9115CB3}" srcOrd="0" destOrd="0" presId="urn:microsoft.com/office/officeart/2005/8/layout/list1"/>
    <dgm:cxn modelId="{F66FF0DF-6FC9-4FFC-9EEB-B5C5F134C8D9}" type="presOf" srcId="{8CEC43F6-6E8A-46DA-964C-A039CD265673}" destId="{984795AF-3D24-4596-8752-3BE0D092E633}" srcOrd="0" destOrd="0" presId="urn:microsoft.com/office/officeart/2005/8/layout/list1"/>
    <dgm:cxn modelId="{4503D938-5150-4046-997B-8393BEA8585F}" type="presOf" srcId="{1424D707-C5D3-49A3-810F-A5180C3081E3}" destId="{6335699A-0F94-4982-A825-4019C9115CB3}" srcOrd="0" destOrd="1" presId="urn:microsoft.com/office/officeart/2005/8/layout/list1"/>
    <dgm:cxn modelId="{3B30578B-6B70-4CFA-97D1-3EE59D48B0E1}" srcId="{A203CBCD-D003-469E-BC69-3E1018747FC6}" destId="{8CEC43F6-6E8A-46DA-964C-A039CD265673}" srcOrd="0" destOrd="0" parTransId="{E54BACBA-32B9-410A-9AC9-B00CDD955984}" sibTransId="{E594CBB1-B303-4809-BDE3-2FE998893864}"/>
    <dgm:cxn modelId="{29CFE3F4-E78F-4B65-9964-48F963B459AD}" type="presOf" srcId="{A203CBCD-D003-469E-BC69-3E1018747FC6}" destId="{B1C2053A-B88A-4960-A964-04FD5CA1C821}" srcOrd="0" destOrd="0" presId="urn:microsoft.com/office/officeart/2005/8/layout/list1"/>
    <dgm:cxn modelId="{B868288A-D4E1-4770-BB9B-C238E0C3D242}" srcId="{787D8260-2B6D-45D1-8137-BB60720830DB}" destId="{EABA1FA1-6255-4FC8-8258-719E3F72F349}" srcOrd="1" destOrd="0" parTransId="{EA1BB72F-DF61-4F67-B740-31A26ADBB324}" sibTransId="{A106409A-63BC-4040-9E9C-7AA45BFA742B}"/>
    <dgm:cxn modelId="{3910070B-03BD-49B0-8A95-2F0489A09D7D}" srcId="{787D8260-2B6D-45D1-8137-BB60720830DB}" destId="{A203CBCD-D003-469E-BC69-3E1018747FC6}" srcOrd="0" destOrd="0" parTransId="{C623038A-2AD9-455B-BF23-CF88F22BAA74}" sibTransId="{664E5AA0-0E88-4BA4-85D5-71ED86770454}"/>
    <dgm:cxn modelId="{6EDCF698-8E05-483D-9149-8AE79336CDC6}" type="presParOf" srcId="{B3298088-1301-41AA-8843-BD0E7F29CACB}" destId="{ACB46830-8FD6-4599-A8F5-38DB57A7963A}" srcOrd="0" destOrd="0" presId="urn:microsoft.com/office/officeart/2005/8/layout/list1"/>
    <dgm:cxn modelId="{C6C84377-9524-4BE4-AD7B-3C082B997ADC}" type="presParOf" srcId="{ACB46830-8FD6-4599-A8F5-38DB57A7963A}" destId="{B1C2053A-B88A-4960-A964-04FD5CA1C821}" srcOrd="0" destOrd="0" presId="urn:microsoft.com/office/officeart/2005/8/layout/list1"/>
    <dgm:cxn modelId="{CFD02C5A-720E-4158-9081-21E188E47941}" type="presParOf" srcId="{ACB46830-8FD6-4599-A8F5-38DB57A7963A}" destId="{6861910A-5862-43AC-8184-D76028B3F54F}" srcOrd="1" destOrd="0" presId="urn:microsoft.com/office/officeart/2005/8/layout/list1"/>
    <dgm:cxn modelId="{3202D446-5A6C-4CE0-ADF1-CF34FDAAD720}" type="presParOf" srcId="{B3298088-1301-41AA-8843-BD0E7F29CACB}" destId="{34DDE6EF-7CFE-483A-AD42-E02CA35B20BC}" srcOrd="1" destOrd="0" presId="urn:microsoft.com/office/officeart/2005/8/layout/list1"/>
    <dgm:cxn modelId="{EF7D8263-29C9-4178-909F-6BB3CDB3F821}" type="presParOf" srcId="{B3298088-1301-41AA-8843-BD0E7F29CACB}" destId="{984795AF-3D24-4596-8752-3BE0D092E633}" srcOrd="2" destOrd="0" presId="urn:microsoft.com/office/officeart/2005/8/layout/list1"/>
    <dgm:cxn modelId="{3B1F964A-00C3-428C-8D6A-DD1CAC291327}" type="presParOf" srcId="{B3298088-1301-41AA-8843-BD0E7F29CACB}" destId="{68AF3F15-9DC2-4506-96CB-516E6C5E916B}" srcOrd="3" destOrd="0" presId="urn:microsoft.com/office/officeart/2005/8/layout/list1"/>
    <dgm:cxn modelId="{A6D15315-A098-4BF3-AE69-F802D68387CD}" type="presParOf" srcId="{B3298088-1301-41AA-8843-BD0E7F29CACB}" destId="{81093A47-BE64-457F-9CF4-284FD4D03C42}" srcOrd="4" destOrd="0" presId="urn:microsoft.com/office/officeart/2005/8/layout/list1"/>
    <dgm:cxn modelId="{A20671CA-024C-4E9C-8169-3ED1161ABE44}" type="presParOf" srcId="{81093A47-BE64-457F-9CF4-284FD4D03C42}" destId="{041B299A-FE64-4660-9B5E-0465A6FE8599}" srcOrd="0" destOrd="0" presId="urn:microsoft.com/office/officeart/2005/8/layout/list1"/>
    <dgm:cxn modelId="{988B637A-1685-47E2-81B7-4F309150E2A1}" type="presParOf" srcId="{81093A47-BE64-457F-9CF4-284FD4D03C42}" destId="{E01CD0D3-F87B-467A-8B7E-EA5EE4638B2E}" srcOrd="1" destOrd="0" presId="urn:microsoft.com/office/officeart/2005/8/layout/list1"/>
    <dgm:cxn modelId="{6085D757-0BA3-4B78-A873-B74C51940C8A}" type="presParOf" srcId="{B3298088-1301-41AA-8843-BD0E7F29CACB}" destId="{AFAE1D59-F763-40DC-B216-1E0F2BF6C104}" srcOrd="5" destOrd="0" presId="urn:microsoft.com/office/officeart/2005/8/layout/list1"/>
    <dgm:cxn modelId="{2CEA632D-DABC-4F49-9C2B-DF57E77987D5}" type="presParOf" srcId="{B3298088-1301-41AA-8843-BD0E7F29CACB}" destId="{6335699A-0F94-4982-A825-4019C9115CB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87D8260-2B6D-45D1-8137-BB60720830DB}"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203CBCD-D003-469E-BC69-3E1018747FC6}">
      <dgm:prSet phldrT="[Text]"/>
      <dgm:spPr>
        <a:scene3d>
          <a:camera prst="orthographicFront">
            <a:rot lat="0" lon="0" rev="0"/>
          </a:camera>
          <a:lightRig rig="balanced" dir="t">
            <a:rot lat="0" lon="0" rev="8700000"/>
          </a:lightRig>
        </a:scene3d>
        <a:sp3d>
          <a:bevelT w="190500" h="38100"/>
        </a:sp3d>
      </dgm:spPr>
      <dgm:t>
        <a:bodyPr/>
        <a:lstStyle/>
        <a:p>
          <a:r>
            <a:rPr lang="en-US" dirty="0"/>
            <a:t>Myth</a:t>
          </a:r>
        </a:p>
      </dgm:t>
    </dgm:pt>
    <dgm:pt modelId="{C623038A-2AD9-455B-BF23-CF88F22BAA74}" type="parTrans" cxnId="{3910070B-03BD-49B0-8A95-2F0489A09D7D}">
      <dgm:prSet/>
      <dgm:spPr/>
      <dgm:t>
        <a:bodyPr/>
        <a:lstStyle/>
        <a:p>
          <a:endParaRPr lang="en-US"/>
        </a:p>
      </dgm:t>
    </dgm:pt>
    <dgm:pt modelId="{664E5AA0-0E88-4BA4-85D5-71ED86770454}" type="sibTrans" cxnId="{3910070B-03BD-49B0-8A95-2F0489A09D7D}">
      <dgm:prSet/>
      <dgm:spPr/>
      <dgm:t>
        <a:bodyPr/>
        <a:lstStyle/>
        <a:p>
          <a:endParaRPr lang="en-US"/>
        </a:p>
      </dgm:t>
    </dgm:pt>
    <dgm:pt modelId="{8CEC43F6-6E8A-46DA-964C-A039CD265673}">
      <dgm:prSet phldrT="[Text]"/>
      <dgm:spPr/>
      <dgm:t>
        <a:bodyPr/>
        <a:lstStyle/>
        <a:p>
          <a:r>
            <a:rPr lang="en-US" dirty="0"/>
            <a:t>Features are released to customers without testing</a:t>
          </a:r>
        </a:p>
      </dgm:t>
    </dgm:pt>
    <dgm:pt modelId="{E54BACBA-32B9-410A-9AC9-B00CDD955984}" type="parTrans" cxnId="{3B30578B-6B70-4CFA-97D1-3EE59D48B0E1}">
      <dgm:prSet/>
      <dgm:spPr/>
      <dgm:t>
        <a:bodyPr/>
        <a:lstStyle/>
        <a:p>
          <a:endParaRPr lang="en-US"/>
        </a:p>
      </dgm:t>
    </dgm:pt>
    <dgm:pt modelId="{E594CBB1-B303-4809-BDE3-2FE998893864}" type="sibTrans" cxnId="{3B30578B-6B70-4CFA-97D1-3EE59D48B0E1}">
      <dgm:prSet/>
      <dgm:spPr/>
      <dgm:t>
        <a:bodyPr/>
        <a:lstStyle/>
        <a:p>
          <a:endParaRPr lang="en-US"/>
        </a:p>
      </dgm:t>
    </dgm:pt>
    <dgm:pt modelId="{EABA1FA1-6255-4FC8-8258-719E3F72F349}">
      <dgm:prSet phldrT="[Text]"/>
      <dgm:spPr>
        <a:scene3d>
          <a:camera prst="orthographicFront">
            <a:rot lat="0" lon="0" rev="0"/>
          </a:camera>
          <a:lightRig rig="balanced" dir="t">
            <a:rot lat="0" lon="0" rev="8700000"/>
          </a:lightRig>
        </a:scene3d>
        <a:sp3d>
          <a:bevelT w="190500" h="38100"/>
        </a:sp3d>
      </dgm:spPr>
      <dgm:t>
        <a:bodyPr/>
        <a:lstStyle/>
        <a:p>
          <a:r>
            <a:rPr lang="en-US" dirty="0"/>
            <a:t>Reality</a:t>
          </a:r>
        </a:p>
      </dgm:t>
    </dgm:pt>
    <dgm:pt modelId="{EA1BB72F-DF61-4F67-B740-31A26ADBB324}" type="parTrans" cxnId="{B868288A-D4E1-4770-BB9B-C238E0C3D242}">
      <dgm:prSet/>
      <dgm:spPr/>
      <dgm:t>
        <a:bodyPr/>
        <a:lstStyle/>
        <a:p>
          <a:endParaRPr lang="en-US"/>
        </a:p>
      </dgm:t>
    </dgm:pt>
    <dgm:pt modelId="{A106409A-63BC-4040-9E9C-7AA45BFA742B}" type="sibTrans" cxnId="{B868288A-D4E1-4770-BB9B-C238E0C3D242}">
      <dgm:prSet/>
      <dgm:spPr/>
      <dgm:t>
        <a:bodyPr/>
        <a:lstStyle/>
        <a:p>
          <a:endParaRPr lang="en-US"/>
        </a:p>
      </dgm:t>
    </dgm:pt>
    <dgm:pt modelId="{EAA466C1-D988-49CC-A9C4-78FCCFEE03E1}">
      <dgm:prSet phldrT="[Text]"/>
      <dgm:spPr/>
      <dgm:t>
        <a:bodyPr/>
        <a:lstStyle/>
        <a:p>
          <a:r>
            <a:rPr lang="en-US" dirty="0"/>
            <a:t>Builds must pass through all quality gates in the pipeline before release</a:t>
          </a:r>
        </a:p>
      </dgm:t>
    </dgm:pt>
    <dgm:pt modelId="{81378168-BF0A-4AF9-A4FC-F4F4FADB3D72}" type="parTrans" cxnId="{17C3AE68-19AD-46AE-A850-CD21A57C9402}">
      <dgm:prSet/>
      <dgm:spPr/>
      <dgm:t>
        <a:bodyPr/>
        <a:lstStyle/>
        <a:p>
          <a:endParaRPr lang="en-US"/>
        </a:p>
      </dgm:t>
    </dgm:pt>
    <dgm:pt modelId="{84A62ABB-750E-4DA5-92A5-D4B94B747FD8}" type="sibTrans" cxnId="{17C3AE68-19AD-46AE-A850-CD21A57C9402}">
      <dgm:prSet/>
      <dgm:spPr/>
      <dgm:t>
        <a:bodyPr/>
        <a:lstStyle/>
        <a:p>
          <a:endParaRPr lang="en-US"/>
        </a:p>
      </dgm:t>
    </dgm:pt>
    <dgm:pt modelId="{1424D707-C5D3-49A3-810F-A5180C3081E3}">
      <dgm:prSet phldrT="[Text]"/>
      <dgm:spPr/>
      <dgm:t>
        <a:bodyPr/>
        <a:lstStyle/>
        <a:p>
          <a:r>
            <a:rPr lang="en-US" dirty="0"/>
            <a:t>We choose which features to show using feature toggles</a:t>
          </a:r>
        </a:p>
      </dgm:t>
    </dgm:pt>
    <dgm:pt modelId="{438A4ECC-68EA-4BA0-AC40-BC54EEEFCD26}" type="parTrans" cxnId="{3C2211DA-D5B9-42CC-853E-4CF992384FFD}">
      <dgm:prSet/>
      <dgm:spPr/>
      <dgm:t>
        <a:bodyPr/>
        <a:lstStyle/>
        <a:p>
          <a:endParaRPr lang="en-US"/>
        </a:p>
      </dgm:t>
    </dgm:pt>
    <dgm:pt modelId="{4B26CD2B-5E73-4788-9635-C4950E24F17A}" type="sibTrans" cxnId="{3C2211DA-D5B9-42CC-853E-4CF992384FFD}">
      <dgm:prSet/>
      <dgm:spPr/>
      <dgm:t>
        <a:bodyPr/>
        <a:lstStyle/>
        <a:p>
          <a:endParaRPr lang="en-US"/>
        </a:p>
      </dgm:t>
    </dgm:pt>
    <dgm:pt modelId="{B3298088-1301-41AA-8843-BD0E7F29CACB}" type="pres">
      <dgm:prSet presAssocID="{787D8260-2B6D-45D1-8137-BB60720830DB}" presName="linear" presStyleCnt="0">
        <dgm:presLayoutVars>
          <dgm:dir/>
          <dgm:animLvl val="lvl"/>
          <dgm:resizeHandles val="exact"/>
        </dgm:presLayoutVars>
      </dgm:prSet>
      <dgm:spPr/>
      <dgm:t>
        <a:bodyPr/>
        <a:lstStyle/>
        <a:p>
          <a:endParaRPr lang="en-US"/>
        </a:p>
      </dgm:t>
    </dgm:pt>
    <dgm:pt modelId="{ACB46830-8FD6-4599-A8F5-38DB57A7963A}" type="pres">
      <dgm:prSet presAssocID="{A203CBCD-D003-469E-BC69-3E1018747FC6}" presName="parentLin" presStyleCnt="0"/>
      <dgm:spPr/>
    </dgm:pt>
    <dgm:pt modelId="{B1C2053A-B88A-4960-A964-04FD5CA1C821}" type="pres">
      <dgm:prSet presAssocID="{A203CBCD-D003-469E-BC69-3E1018747FC6}" presName="parentLeftMargin" presStyleLbl="node1" presStyleIdx="0" presStyleCnt="2"/>
      <dgm:spPr/>
      <dgm:t>
        <a:bodyPr/>
        <a:lstStyle/>
        <a:p>
          <a:endParaRPr lang="en-US"/>
        </a:p>
      </dgm:t>
    </dgm:pt>
    <dgm:pt modelId="{6861910A-5862-43AC-8184-D76028B3F54F}" type="pres">
      <dgm:prSet presAssocID="{A203CBCD-D003-469E-BC69-3E1018747FC6}" presName="parentText" presStyleLbl="node1" presStyleIdx="0" presStyleCnt="2">
        <dgm:presLayoutVars>
          <dgm:chMax val="0"/>
          <dgm:bulletEnabled val="1"/>
        </dgm:presLayoutVars>
      </dgm:prSet>
      <dgm:spPr/>
      <dgm:t>
        <a:bodyPr/>
        <a:lstStyle/>
        <a:p>
          <a:endParaRPr lang="en-US"/>
        </a:p>
      </dgm:t>
    </dgm:pt>
    <dgm:pt modelId="{34DDE6EF-7CFE-483A-AD42-E02CA35B20BC}" type="pres">
      <dgm:prSet presAssocID="{A203CBCD-D003-469E-BC69-3E1018747FC6}" presName="negativeSpace" presStyleCnt="0"/>
      <dgm:spPr/>
    </dgm:pt>
    <dgm:pt modelId="{984795AF-3D24-4596-8752-3BE0D092E633}" type="pres">
      <dgm:prSet presAssocID="{A203CBCD-D003-469E-BC69-3E1018747FC6}" presName="childText" presStyleLbl="conFgAcc1" presStyleIdx="0" presStyleCnt="2">
        <dgm:presLayoutVars>
          <dgm:bulletEnabled val="1"/>
        </dgm:presLayoutVars>
      </dgm:prSet>
      <dgm:spPr/>
      <dgm:t>
        <a:bodyPr/>
        <a:lstStyle/>
        <a:p>
          <a:endParaRPr lang="en-US"/>
        </a:p>
      </dgm:t>
    </dgm:pt>
    <dgm:pt modelId="{68AF3F15-9DC2-4506-96CB-516E6C5E916B}" type="pres">
      <dgm:prSet presAssocID="{664E5AA0-0E88-4BA4-85D5-71ED86770454}" presName="spaceBetweenRectangles" presStyleCnt="0"/>
      <dgm:spPr/>
    </dgm:pt>
    <dgm:pt modelId="{81093A47-BE64-457F-9CF4-284FD4D03C42}" type="pres">
      <dgm:prSet presAssocID="{EABA1FA1-6255-4FC8-8258-719E3F72F349}" presName="parentLin" presStyleCnt="0"/>
      <dgm:spPr/>
    </dgm:pt>
    <dgm:pt modelId="{041B299A-FE64-4660-9B5E-0465A6FE8599}" type="pres">
      <dgm:prSet presAssocID="{EABA1FA1-6255-4FC8-8258-719E3F72F349}" presName="parentLeftMargin" presStyleLbl="node1" presStyleIdx="0" presStyleCnt="2"/>
      <dgm:spPr/>
      <dgm:t>
        <a:bodyPr/>
        <a:lstStyle/>
        <a:p>
          <a:endParaRPr lang="en-US"/>
        </a:p>
      </dgm:t>
    </dgm:pt>
    <dgm:pt modelId="{E01CD0D3-F87B-467A-8B7E-EA5EE4638B2E}" type="pres">
      <dgm:prSet presAssocID="{EABA1FA1-6255-4FC8-8258-719E3F72F349}" presName="parentText" presStyleLbl="node1" presStyleIdx="1" presStyleCnt="2">
        <dgm:presLayoutVars>
          <dgm:chMax val="0"/>
          <dgm:bulletEnabled val="1"/>
        </dgm:presLayoutVars>
      </dgm:prSet>
      <dgm:spPr/>
      <dgm:t>
        <a:bodyPr/>
        <a:lstStyle/>
        <a:p>
          <a:endParaRPr lang="en-US"/>
        </a:p>
      </dgm:t>
    </dgm:pt>
    <dgm:pt modelId="{AFAE1D59-F763-40DC-B216-1E0F2BF6C104}" type="pres">
      <dgm:prSet presAssocID="{EABA1FA1-6255-4FC8-8258-719E3F72F349}" presName="negativeSpace" presStyleCnt="0"/>
      <dgm:spPr/>
    </dgm:pt>
    <dgm:pt modelId="{6335699A-0F94-4982-A825-4019C9115CB3}" type="pres">
      <dgm:prSet presAssocID="{EABA1FA1-6255-4FC8-8258-719E3F72F349}" presName="childText" presStyleLbl="conFgAcc1" presStyleIdx="1" presStyleCnt="2">
        <dgm:presLayoutVars>
          <dgm:bulletEnabled val="1"/>
        </dgm:presLayoutVars>
      </dgm:prSet>
      <dgm:spPr/>
      <dgm:t>
        <a:bodyPr/>
        <a:lstStyle/>
        <a:p>
          <a:endParaRPr lang="en-US"/>
        </a:p>
      </dgm:t>
    </dgm:pt>
  </dgm:ptLst>
  <dgm:cxnLst>
    <dgm:cxn modelId="{7D99B5C1-F41C-4625-AFCA-E37CB3EC15C8}" type="presOf" srcId="{EAA466C1-D988-49CC-A9C4-78FCCFEE03E1}" destId="{6335699A-0F94-4982-A825-4019C9115CB3}" srcOrd="0" destOrd="0" presId="urn:microsoft.com/office/officeart/2005/8/layout/list1"/>
    <dgm:cxn modelId="{A8477E9A-056D-41B0-A74C-0FBCA92BDCBD}" type="presOf" srcId="{787D8260-2B6D-45D1-8137-BB60720830DB}" destId="{B3298088-1301-41AA-8843-BD0E7F29CACB}" srcOrd="0" destOrd="0" presId="urn:microsoft.com/office/officeart/2005/8/layout/list1"/>
    <dgm:cxn modelId="{17C3AE68-19AD-46AE-A850-CD21A57C9402}" srcId="{EABA1FA1-6255-4FC8-8258-719E3F72F349}" destId="{EAA466C1-D988-49CC-A9C4-78FCCFEE03E1}" srcOrd="0" destOrd="0" parTransId="{81378168-BF0A-4AF9-A4FC-F4F4FADB3D72}" sibTransId="{84A62ABB-750E-4DA5-92A5-D4B94B747FD8}"/>
    <dgm:cxn modelId="{3C2211DA-D5B9-42CC-853E-4CF992384FFD}" srcId="{EABA1FA1-6255-4FC8-8258-719E3F72F349}" destId="{1424D707-C5D3-49A3-810F-A5180C3081E3}" srcOrd="1" destOrd="0" parTransId="{438A4ECC-68EA-4BA0-AC40-BC54EEEFCD26}" sibTransId="{4B26CD2B-5E73-4788-9635-C4950E24F17A}"/>
    <dgm:cxn modelId="{E759DB96-23F7-4771-8E28-D688DD05F6D8}" type="presOf" srcId="{1424D707-C5D3-49A3-810F-A5180C3081E3}" destId="{6335699A-0F94-4982-A825-4019C9115CB3}" srcOrd="0" destOrd="1" presId="urn:microsoft.com/office/officeart/2005/8/layout/list1"/>
    <dgm:cxn modelId="{3B30578B-6B70-4CFA-97D1-3EE59D48B0E1}" srcId="{A203CBCD-D003-469E-BC69-3E1018747FC6}" destId="{8CEC43F6-6E8A-46DA-964C-A039CD265673}" srcOrd="0" destOrd="0" parTransId="{E54BACBA-32B9-410A-9AC9-B00CDD955984}" sibTransId="{E594CBB1-B303-4809-BDE3-2FE998893864}"/>
    <dgm:cxn modelId="{DF29719C-06D8-4D64-8E40-F2ACEB76C1AD}" type="presOf" srcId="{EABA1FA1-6255-4FC8-8258-719E3F72F349}" destId="{041B299A-FE64-4660-9B5E-0465A6FE8599}" srcOrd="0" destOrd="0" presId="urn:microsoft.com/office/officeart/2005/8/layout/list1"/>
    <dgm:cxn modelId="{02DF94E3-E1D7-4EBE-87AC-5CADB518F688}" type="presOf" srcId="{8CEC43F6-6E8A-46DA-964C-A039CD265673}" destId="{984795AF-3D24-4596-8752-3BE0D092E633}" srcOrd="0" destOrd="0" presId="urn:microsoft.com/office/officeart/2005/8/layout/list1"/>
    <dgm:cxn modelId="{B868288A-D4E1-4770-BB9B-C238E0C3D242}" srcId="{787D8260-2B6D-45D1-8137-BB60720830DB}" destId="{EABA1FA1-6255-4FC8-8258-719E3F72F349}" srcOrd="1" destOrd="0" parTransId="{EA1BB72F-DF61-4F67-B740-31A26ADBB324}" sibTransId="{A106409A-63BC-4040-9E9C-7AA45BFA742B}"/>
    <dgm:cxn modelId="{3910070B-03BD-49B0-8A95-2F0489A09D7D}" srcId="{787D8260-2B6D-45D1-8137-BB60720830DB}" destId="{A203CBCD-D003-469E-BC69-3E1018747FC6}" srcOrd="0" destOrd="0" parTransId="{C623038A-2AD9-455B-BF23-CF88F22BAA74}" sibTransId="{664E5AA0-0E88-4BA4-85D5-71ED86770454}"/>
    <dgm:cxn modelId="{F47F1D21-616C-4FBB-A945-8FDFB5F9D811}" type="presOf" srcId="{A203CBCD-D003-469E-BC69-3E1018747FC6}" destId="{B1C2053A-B88A-4960-A964-04FD5CA1C821}" srcOrd="0" destOrd="0" presId="urn:microsoft.com/office/officeart/2005/8/layout/list1"/>
    <dgm:cxn modelId="{A469D498-282A-430F-8B95-6F571C9F0CBB}" type="presOf" srcId="{EABA1FA1-6255-4FC8-8258-719E3F72F349}" destId="{E01CD0D3-F87B-467A-8B7E-EA5EE4638B2E}" srcOrd="1" destOrd="0" presId="urn:microsoft.com/office/officeart/2005/8/layout/list1"/>
    <dgm:cxn modelId="{99A90279-7295-4AD1-9496-22B7AA0937D5}" type="presOf" srcId="{A203CBCD-D003-469E-BC69-3E1018747FC6}" destId="{6861910A-5862-43AC-8184-D76028B3F54F}" srcOrd="1" destOrd="0" presId="urn:microsoft.com/office/officeart/2005/8/layout/list1"/>
    <dgm:cxn modelId="{95C3953D-BD43-41C1-9DDC-C272EB9ADCD1}" type="presParOf" srcId="{B3298088-1301-41AA-8843-BD0E7F29CACB}" destId="{ACB46830-8FD6-4599-A8F5-38DB57A7963A}" srcOrd="0" destOrd="0" presId="urn:microsoft.com/office/officeart/2005/8/layout/list1"/>
    <dgm:cxn modelId="{D646CF01-44F8-4CDF-9E9F-F462E933325B}" type="presParOf" srcId="{ACB46830-8FD6-4599-A8F5-38DB57A7963A}" destId="{B1C2053A-B88A-4960-A964-04FD5CA1C821}" srcOrd="0" destOrd="0" presId="urn:microsoft.com/office/officeart/2005/8/layout/list1"/>
    <dgm:cxn modelId="{00980C11-DA15-458C-A776-4F174C8D916F}" type="presParOf" srcId="{ACB46830-8FD6-4599-A8F5-38DB57A7963A}" destId="{6861910A-5862-43AC-8184-D76028B3F54F}" srcOrd="1" destOrd="0" presId="urn:microsoft.com/office/officeart/2005/8/layout/list1"/>
    <dgm:cxn modelId="{E4F0F563-9313-4898-9B60-296DB3A7FD77}" type="presParOf" srcId="{B3298088-1301-41AA-8843-BD0E7F29CACB}" destId="{34DDE6EF-7CFE-483A-AD42-E02CA35B20BC}" srcOrd="1" destOrd="0" presId="urn:microsoft.com/office/officeart/2005/8/layout/list1"/>
    <dgm:cxn modelId="{0F3EA8AE-1ED0-4BE0-8688-2849DC1C7BD3}" type="presParOf" srcId="{B3298088-1301-41AA-8843-BD0E7F29CACB}" destId="{984795AF-3D24-4596-8752-3BE0D092E633}" srcOrd="2" destOrd="0" presId="urn:microsoft.com/office/officeart/2005/8/layout/list1"/>
    <dgm:cxn modelId="{7F6943B3-5726-454C-8492-8C9131BC649B}" type="presParOf" srcId="{B3298088-1301-41AA-8843-BD0E7F29CACB}" destId="{68AF3F15-9DC2-4506-96CB-516E6C5E916B}" srcOrd="3" destOrd="0" presId="urn:microsoft.com/office/officeart/2005/8/layout/list1"/>
    <dgm:cxn modelId="{B9F04AF3-7A4D-4748-9449-A2629499BE2C}" type="presParOf" srcId="{B3298088-1301-41AA-8843-BD0E7F29CACB}" destId="{81093A47-BE64-457F-9CF4-284FD4D03C42}" srcOrd="4" destOrd="0" presId="urn:microsoft.com/office/officeart/2005/8/layout/list1"/>
    <dgm:cxn modelId="{8B0F735B-2021-4BE6-8C0D-9D615796A089}" type="presParOf" srcId="{81093A47-BE64-457F-9CF4-284FD4D03C42}" destId="{041B299A-FE64-4660-9B5E-0465A6FE8599}" srcOrd="0" destOrd="0" presId="urn:microsoft.com/office/officeart/2005/8/layout/list1"/>
    <dgm:cxn modelId="{B4381496-3AB7-4BE9-82DF-42863F4A3E5D}" type="presParOf" srcId="{81093A47-BE64-457F-9CF4-284FD4D03C42}" destId="{E01CD0D3-F87B-467A-8B7E-EA5EE4638B2E}" srcOrd="1" destOrd="0" presId="urn:microsoft.com/office/officeart/2005/8/layout/list1"/>
    <dgm:cxn modelId="{2F849FC7-9A8D-4286-8AA4-6FE72B4755D5}" type="presParOf" srcId="{B3298088-1301-41AA-8843-BD0E7F29CACB}" destId="{AFAE1D59-F763-40DC-B216-1E0F2BF6C104}" srcOrd="5" destOrd="0" presId="urn:microsoft.com/office/officeart/2005/8/layout/list1"/>
    <dgm:cxn modelId="{7191EE5A-1536-4924-A12F-3613DBAFFDB6}" type="presParOf" srcId="{B3298088-1301-41AA-8843-BD0E7F29CACB}" destId="{6335699A-0F94-4982-A825-4019C9115CB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87D8260-2B6D-45D1-8137-BB60720830DB}"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A203CBCD-D003-469E-BC69-3E1018747FC6}">
      <dgm:prSet phldrT="[Text]"/>
      <dgm:spPr>
        <a:scene3d>
          <a:camera prst="orthographicFront">
            <a:rot lat="0" lon="0" rev="0"/>
          </a:camera>
          <a:lightRig rig="balanced" dir="t">
            <a:rot lat="0" lon="0" rev="8700000"/>
          </a:lightRig>
        </a:scene3d>
        <a:sp3d>
          <a:bevelT w="190500" h="38100"/>
        </a:sp3d>
      </dgm:spPr>
      <dgm:t>
        <a:bodyPr/>
        <a:lstStyle/>
        <a:p>
          <a:r>
            <a:rPr lang="en-US" dirty="0"/>
            <a:t>Myth</a:t>
          </a:r>
        </a:p>
      </dgm:t>
    </dgm:pt>
    <dgm:pt modelId="{C623038A-2AD9-455B-BF23-CF88F22BAA74}" type="parTrans" cxnId="{3910070B-03BD-49B0-8A95-2F0489A09D7D}">
      <dgm:prSet/>
      <dgm:spPr/>
      <dgm:t>
        <a:bodyPr/>
        <a:lstStyle/>
        <a:p>
          <a:endParaRPr lang="en-US"/>
        </a:p>
      </dgm:t>
    </dgm:pt>
    <dgm:pt modelId="{664E5AA0-0E88-4BA4-85D5-71ED86770454}" type="sibTrans" cxnId="{3910070B-03BD-49B0-8A95-2F0489A09D7D}">
      <dgm:prSet/>
      <dgm:spPr/>
      <dgm:t>
        <a:bodyPr/>
        <a:lstStyle/>
        <a:p>
          <a:endParaRPr lang="en-US"/>
        </a:p>
      </dgm:t>
    </dgm:pt>
    <dgm:pt modelId="{8CEC43F6-6E8A-46DA-964C-A039CD265673}">
      <dgm:prSet phldrT="[Text]"/>
      <dgm:spPr/>
      <dgm:t>
        <a:bodyPr/>
        <a:lstStyle/>
        <a:p>
          <a:r>
            <a:rPr lang="en-US" dirty="0"/>
            <a:t>No manual testing occurs under DevOps </a:t>
          </a:r>
        </a:p>
      </dgm:t>
    </dgm:pt>
    <dgm:pt modelId="{E54BACBA-32B9-410A-9AC9-B00CDD955984}" type="parTrans" cxnId="{3B30578B-6B70-4CFA-97D1-3EE59D48B0E1}">
      <dgm:prSet/>
      <dgm:spPr/>
      <dgm:t>
        <a:bodyPr/>
        <a:lstStyle/>
        <a:p>
          <a:endParaRPr lang="en-US"/>
        </a:p>
      </dgm:t>
    </dgm:pt>
    <dgm:pt modelId="{E594CBB1-B303-4809-BDE3-2FE998893864}" type="sibTrans" cxnId="{3B30578B-6B70-4CFA-97D1-3EE59D48B0E1}">
      <dgm:prSet/>
      <dgm:spPr/>
      <dgm:t>
        <a:bodyPr/>
        <a:lstStyle/>
        <a:p>
          <a:endParaRPr lang="en-US"/>
        </a:p>
      </dgm:t>
    </dgm:pt>
    <dgm:pt modelId="{EABA1FA1-6255-4FC8-8258-719E3F72F349}">
      <dgm:prSet phldrT="[Text]"/>
      <dgm:spPr>
        <a:scene3d>
          <a:camera prst="orthographicFront">
            <a:rot lat="0" lon="0" rev="0"/>
          </a:camera>
          <a:lightRig rig="balanced" dir="t">
            <a:rot lat="0" lon="0" rev="8700000"/>
          </a:lightRig>
        </a:scene3d>
        <a:sp3d>
          <a:bevelT w="190500" h="38100"/>
        </a:sp3d>
      </dgm:spPr>
      <dgm:t>
        <a:bodyPr/>
        <a:lstStyle/>
        <a:p>
          <a:r>
            <a:rPr lang="en-US" dirty="0"/>
            <a:t>Reality</a:t>
          </a:r>
        </a:p>
      </dgm:t>
    </dgm:pt>
    <dgm:pt modelId="{EA1BB72F-DF61-4F67-B740-31A26ADBB324}" type="parTrans" cxnId="{B868288A-D4E1-4770-BB9B-C238E0C3D242}">
      <dgm:prSet/>
      <dgm:spPr/>
      <dgm:t>
        <a:bodyPr/>
        <a:lstStyle/>
        <a:p>
          <a:endParaRPr lang="en-US"/>
        </a:p>
      </dgm:t>
    </dgm:pt>
    <dgm:pt modelId="{A106409A-63BC-4040-9E9C-7AA45BFA742B}" type="sibTrans" cxnId="{B868288A-D4E1-4770-BB9B-C238E0C3D242}">
      <dgm:prSet/>
      <dgm:spPr/>
      <dgm:t>
        <a:bodyPr/>
        <a:lstStyle/>
        <a:p>
          <a:endParaRPr lang="en-US"/>
        </a:p>
      </dgm:t>
    </dgm:pt>
    <dgm:pt modelId="{EAA466C1-D988-49CC-A9C4-78FCCFEE03E1}">
      <dgm:prSet phldrT="[Text]"/>
      <dgm:spPr/>
      <dgm:t>
        <a:bodyPr/>
        <a:lstStyle/>
        <a:p>
          <a:r>
            <a:rPr lang="en-US" dirty="0"/>
            <a:t>Teams choose the type of testing that is necessary</a:t>
          </a:r>
          <a:r>
            <a:rPr lang="en-US" dirty="0" smtClean="0"/>
            <a:t>.</a:t>
          </a:r>
          <a:endParaRPr lang="en-US" dirty="0"/>
        </a:p>
      </dgm:t>
    </dgm:pt>
    <dgm:pt modelId="{81378168-BF0A-4AF9-A4FC-F4F4FADB3D72}" type="parTrans" cxnId="{17C3AE68-19AD-46AE-A850-CD21A57C9402}">
      <dgm:prSet/>
      <dgm:spPr/>
      <dgm:t>
        <a:bodyPr/>
        <a:lstStyle/>
        <a:p>
          <a:endParaRPr lang="en-US"/>
        </a:p>
      </dgm:t>
    </dgm:pt>
    <dgm:pt modelId="{84A62ABB-750E-4DA5-92A5-D4B94B747FD8}" type="sibTrans" cxnId="{17C3AE68-19AD-46AE-A850-CD21A57C9402}">
      <dgm:prSet/>
      <dgm:spPr/>
      <dgm:t>
        <a:bodyPr/>
        <a:lstStyle/>
        <a:p>
          <a:endParaRPr lang="en-US"/>
        </a:p>
      </dgm:t>
    </dgm:pt>
    <dgm:pt modelId="{1424D707-C5D3-49A3-810F-A5180C3081E3}">
      <dgm:prSet phldrT="[Text]"/>
      <dgm:spPr/>
      <dgm:t>
        <a:bodyPr/>
        <a:lstStyle/>
        <a:p>
          <a:r>
            <a:rPr lang="en-US" dirty="0"/>
            <a:t>Most teams use a combination of manual and automated testing</a:t>
          </a:r>
        </a:p>
      </dgm:t>
    </dgm:pt>
    <dgm:pt modelId="{438A4ECC-68EA-4BA0-AC40-BC54EEEFCD26}" type="parTrans" cxnId="{3C2211DA-D5B9-42CC-853E-4CF992384FFD}">
      <dgm:prSet/>
      <dgm:spPr/>
      <dgm:t>
        <a:bodyPr/>
        <a:lstStyle/>
        <a:p>
          <a:endParaRPr lang="en-US"/>
        </a:p>
      </dgm:t>
    </dgm:pt>
    <dgm:pt modelId="{4B26CD2B-5E73-4788-9635-C4950E24F17A}" type="sibTrans" cxnId="{3C2211DA-D5B9-42CC-853E-4CF992384FFD}">
      <dgm:prSet/>
      <dgm:spPr/>
      <dgm:t>
        <a:bodyPr/>
        <a:lstStyle/>
        <a:p>
          <a:endParaRPr lang="en-US"/>
        </a:p>
      </dgm:t>
    </dgm:pt>
    <dgm:pt modelId="{B3298088-1301-41AA-8843-BD0E7F29CACB}" type="pres">
      <dgm:prSet presAssocID="{787D8260-2B6D-45D1-8137-BB60720830DB}" presName="linear" presStyleCnt="0">
        <dgm:presLayoutVars>
          <dgm:dir/>
          <dgm:animLvl val="lvl"/>
          <dgm:resizeHandles val="exact"/>
        </dgm:presLayoutVars>
      </dgm:prSet>
      <dgm:spPr/>
      <dgm:t>
        <a:bodyPr/>
        <a:lstStyle/>
        <a:p>
          <a:endParaRPr lang="en-US"/>
        </a:p>
      </dgm:t>
    </dgm:pt>
    <dgm:pt modelId="{ACB46830-8FD6-4599-A8F5-38DB57A7963A}" type="pres">
      <dgm:prSet presAssocID="{A203CBCD-D003-469E-BC69-3E1018747FC6}" presName="parentLin" presStyleCnt="0"/>
      <dgm:spPr/>
    </dgm:pt>
    <dgm:pt modelId="{B1C2053A-B88A-4960-A964-04FD5CA1C821}" type="pres">
      <dgm:prSet presAssocID="{A203CBCD-D003-469E-BC69-3E1018747FC6}" presName="parentLeftMargin" presStyleLbl="node1" presStyleIdx="0" presStyleCnt="2"/>
      <dgm:spPr/>
      <dgm:t>
        <a:bodyPr/>
        <a:lstStyle/>
        <a:p>
          <a:endParaRPr lang="en-US"/>
        </a:p>
      </dgm:t>
    </dgm:pt>
    <dgm:pt modelId="{6861910A-5862-43AC-8184-D76028B3F54F}" type="pres">
      <dgm:prSet presAssocID="{A203CBCD-D003-469E-BC69-3E1018747FC6}" presName="parentText" presStyleLbl="node1" presStyleIdx="0" presStyleCnt="2">
        <dgm:presLayoutVars>
          <dgm:chMax val="0"/>
          <dgm:bulletEnabled val="1"/>
        </dgm:presLayoutVars>
      </dgm:prSet>
      <dgm:spPr/>
      <dgm:t>
        <a:bodyPr/>
        <a:lstStyle/>
        <a:p>
          <a:endParaRPr lang="en-US"/>
        </a:p>
      </dgm:t>
    </dgm:pt>
    <dgm:pt modelId="{34DDE6EF-7CFE-483A-AD42-E02CA35B20BC}" type="pres">
      <dgm:prSet presAssocID="{A203CBCD-D003-469E-BC69-3E1018747FC6}" presName="negativeSpace" presStyleCnt="0"/>
      <dgm:spPr/>
    </dgm:pt>
    <dgm:pt modelId="{984795AF-3D24-4596-8752-3BE0D092E633}" type="pres">
      <dgm:prSet presAssocID="{A203CBCD-D003-469E-BC69-3E1018747FC6}" presName="childText" presStyleLbl="conFgAcc1" presStyleIdx="0" presStyleCnt="2">
        <dgm:presLayoutVars>
          <dgm:bulletEnabled val="1"/>
        </dgm:presLayoutVars>
      </dgm:prSet>
      <dgm:spPr/>
      <dgm:t>
        <a:bodyPr/>
        <a:lstStyle/>
        <a:p>
          <a:endParaRPr lang="en-US"/>
        </a:p>
      </dgm:t>
    </dgm:pt>
    <dgm:pt modelId="{68AF3F15-9DC2-4506-96CB-516E6C5E916B}" type="pres">
      <dgm:prSet presAssocID="{664E5AA0-0E88-4BA4-85D5-71ED86770454}" presName="spaceBetweenRectangles" presStyleCnt="0"/>
      <dgm:spPr/>
    </dgm:pt>
    <dgm:pt modelId="{81093A47-BE64-457F-9CF4-284FD4D03C42}" type="pres">
      <dgm:prSet presAssocID="{EABA1FA1-6255-4FC8-8258-719E3F72F349}" presName="parentLin" presStyleCnt="0"/>
      <dgm:spPr/>
    </dgm:pt>
    <dgm:pt modelId="{041B299A-FE64-4660-9B5E-0465A6FE8599}" type="pres">
      <dgm:prSet presAssocID="{EABA1FA1-6255-4FC8-8258-719E3F72F349}" presName="parentLeftMargin" presStyleLbl="node1" presStyleIdx="0" presStyleCnt="2"/>
      <dgm:spPr/>
      <dgm:t>
        <a:bodyPr/>
        <a:lstStyle/>
        <a:p>
          <a:endParaRPr lang="en-US"/>
        </a:p>
      </dgm:t>
    </dgm:pt>
    <dgm:pt modelId="{E01CD0D3-F87B-467A-8B7E-EA5EE4638B2E}" type="pres">
      <dgm:prSet presAssocID="{EABA1FA1-6255-4FC8-8258-719E3F72F349}" presName="parentText" presStyleLbl="node1" presStyleIdx="1" presStyleCnt="2">
        <dgm:presLayoutVars>
          <dgm:chMax val="0"/>
          <dgm:bulletEnabled val="1"/>
        </dgm:presLayoutVars>
      </dgm:prSet>
      <dgm:spPr/>
      <dgm:t>
        <a:bodyPr/>
        <a:lstStyle/>
        <a:p>
          <a:endParaRPr lang="en-US"/>
        </a:p>
      </dgm:t>
    </dgm:pt>
    <dgm:pt modelId="{AFAE1D59-F763-40DC-B216-1E0F2BF6C104}" type="pres">
      <dgm:prSet presAssocID="{EABA1FA1-6255-4FC8-8258-719E3F72F349}" presName="negativeSpace" presStyleCnt="0"/>
      <dgm:spPr/>
    </dgm:pt>
    <dgm:pt modelId="{6335699A-0F94-4982-A825-4019C9115CB3}" type="pres">
      <dgm:prSet presAssocID="{EABA1FA1-6255-4FC8-8258-719E3F72F349}" presName="childText" presStyleLbl="conFgAcc1" presStyleIdx="1" presStyleCnt="2">
        <dgm:presLayoutVars>
          <dgm:bulletEnabled val="1"/>
        </dgm:presLayoutVars>
      </dgm:prSet>
      <dgm:spPr/>
      <dgm:t>
        <a:bodyPr/>
        <a:lstStyle/>
        <a:p>
          <a:endParaRPr lang="en-US"/>
        </a:p>
      </dgm:t>
    </dgm:pt>
  </dgm:ptLst>
  <dgm:cxnLst>
    <dgm:cxn modelId="{1820CCCC-F96B-4D21-A6FF-85F4FCA484A8}" type="presOf" srcId="{A203CBCD-D003-469E-BC69-3E1018747FC6}" destId="{B1C2053A-B88A-4960-A964-04FD5CA1C821}" srcOrd="0" destOrd="0" presId="urn:microsoft.com/office/officeart/2005/8/layout/list1"/>
    <dgm:cxn modelId="{17C3AE68-19AD-46AE-A850-CD21A57C9402}" srcId="{EABA1FA1-6255-4FC8-8258-719E3F72F349}" destId="{EAA466C1-D988-49CC-A9C4-78FCCFEE03E1}" srcOrd="0" destOrd="0" parTransId="{81378168-BF0A-4AF9-A4FC-F4F4FADB3D72}" sibTransId="{84A62ABB-750E-4DA5-92A5-D4B94B747FD8}"/>
    <dgm:cxn modelId="{9322968A-6DF1-425F-9C85-523DE33483DB}" type="presOf" srcId="{8CEC43F6-6E8A-46DA-964C-A039CD265673}" destId="{984795AF-3D24-4596-8752-3BE0D092E633}" srcOrd="0" destOrd="0" presId="urn:microsoft.com/office/officeart/2005/8/layout/list1"/>
    <dgm:cxn modelId="{BC83B943-E1FC-4F83-AC58-E97586EE9FDF}" type="presOf" srcId="{1424D707-C5D3-49A3-810F-A5180C3081E3}" destId="{6335699A-0F94-4982-A825-4019C9115CB3}" srcOrd="0" destOrd="1" presId="urn:microsoft.com/office/officeart/2005/8/layout/list1"/>
    <dgm:cxn modelId="{3910070B-03BD-49B0-8A95-2F0489A09D7D}" srcId="{787D8260-2B6D-45D1-8137-BB60720830DB}" destId="{A203CBCD-D003-469E-BC69-3E1018747FC6}" srcOrd="0" destOrd="0" parTransId="{C623038A-2AD9-455B-BF23-CF88F22BAA74}" sibTransId="{664E5AA0-0E88-4BA4-85D5-71ED86770454}"/>
    <dgm:cxn modelId="{3B30578B-6B70-4CFA-97D1-3EE59D48B0E1}" srcId="{A203CBCD-D003-469E-BC69-3E1018747FC6}" destId="{8CEC43F6-6E8A-46DA-964C-A039CD265673}" srcOrd="0" destOrd="0" parTransId="{E54BACBA-32B9-410A-9AC9-B00CDD955984}" sibTransId="{E594CBB1-B303-4809-BDE3-2FE998893864}"/>
    <dgm:cxn modelId="{6F13C63C-DD5A-40D9-A6CB-81E08DCA6D6C}" type="presOf" srcId="{EAA466C1-D988-49CC-A9C4-78FCCFEE03E1}" destId="{6335699A-0F94-4982-A825-4019C9115CB3}" srcOrd="0" destOrd="0" presId="urn:microsoft.com/office/officeart/2005/8/layout/list1"/>
    <dgm:cxn modelId="{461C6A64-2A1C-4D94-8982-52B4DE5951B0}" type="presOf" srcId="{787D8260-2B6D-45D1-8137-BB60720830DB}" destId="{B3298088-1301-41AA-8843-BD0E7F29CACB}" srcOrd="0" destOrd="0" presId="urn:microsoft.com/office/officeart/2005/8/layout/list1"/>
    <dgm:cxn modelId="{B40FE2DD-0936-4517-990B-4E342BF76BF0}" type="presOf" srcId="{A203CBCD-D003-469E-BC69-3E1018747FC6}" destId="{6861910A-5862-43AC-8184-D76028B3F54F}" srcOrd="1" destOrd="0" presId="urn:microsoft.com/office/officeart/2005/8/layout/list1"/>
    <dgm:cxn modelId="{B868288A-D4E1-4770-BB9B-C238E0C3D242}" srcId="{787D8260-2B6D-45D1-8137-BB60720830DB}" destId="{EABA1FA1-6255-4FC8-8258-719E3F72F349}" srcOrd="1" destOrd="0" parTransId="{EA1BB72F-DF61-4F67-B740-31A26ADBB324}" sibTransId="{A106409A-63BC-4040-9E9C-7AA45BFA742B}"/>
    <dgm:cxn modelId="{3C2211DA-D5B9-42CC-853E-4CF992384FFD}" srcId="{EABA1FA1-6255-4FC8-8258-719E3F72F349}" destId="{1424D707-C5D3-49A3-810F-A5180C3081E3}" srcOrd="1" destOrd="0" parTransId="{438A4ECC-68EA-4BA0-AC40-BC54EEEFCD26}" sibTransId="{4B26CD2B-5E73-4788-9635-C4950E24F17A}"/>
    <dgm:cxn modelId="{2B919928-8E42-4030-8E87-7F9B29D773FB}" type="presOf" srcId="{EABA1FA1-6255-4FC8-8258-719E3F72F349}" destId="{E01CD0D3-F87B-467A-8B7E-EA5EE4638B2E}" srcOrd="1" destOrd="0" presId="urn:microsoft.com/office/officeart/2005/8/layout/list1"/>
    <dgm:cxn modelId="{423374B9-84D9-410E-BFC0-09E7073E8363}" type="presOf" srcId="{EABA1FA1-6255-4FC8-8258-719E3F72F349}" destId="{041B299A-FE64-4660-9B5E-0465A6FE8599}" srcOrd="0" destOrd="0" presId="urn:microsoft.com/office/officeart/2005/8/layout/list1"/>
    <dgm:cxn modelId="{30336EF4-47F1-446B-BBD6-AAF760015A43}" type="presParOf" srcId="{B3298088-1301-41AA-8843-BD0E7F29CACB}" destId="{ACB46830-8FD6-4599-A8F5-38DB57A7963A}" srcOrd="0" destOrd="0" presId="urn:microsoft.com/office/officeart/2005/8/layout/list1"/>
    <dgm:cxn modelId="{FCE8BFF0-8C95-4CC2-B2CC-5CF8CE1D1056}" type="presParOf" srcId="{ACB46830-8FD6-4599-A8F5-38DB57A7963A}" destId="{B1C2053A-B88A-4960-A964-04FD5CA1C821}" srcOrd="0" destOrd="0" presId="urn:microsoft.com/office/officeart/2005/8/layout/list1"/>
    <dgm:cxn modelId="{E9D178C0-69D5-4D56-B69C-80F4DA9799A1}" type="presParOf" srcId="{ACB46830-8FD6-4599-A8F5-38DB57A7963A}" destId="{6861910A-5862-43AC-8184-D76028B3F54F}" srcOrd="1" destOrd="0" presId="urn:microsoft.com/office/officeart/2005/8/layout/list1"/>
    <dgm:cxn modelId="{FB5A1C79-0F58-4BEE-A3E1-51E55A562F97}" type="presParOf" srcId="{B3298088-1301-41AA-8843-BD0E7F29CACB}" destId="{34DDE6EF-7CFE-483A-AD42-E02CA35B20BC}" srcOrd="1" destOrd="0" presId="urn:microsoft.com/office/officeart/2005/8/layout/list1"/>
    <dgm:cxn modelId="{8F26D007-C20E-491E-84F1-B0C80CDE73A7}" type="presParOf" srcId="{B3298088-1301-41AA-8843-BD0E7F29CACB}" destId="{984795AF-3D24-4596-8752-3BE0D092E633}" srcOrd="2" destOrd="0" presId="urn:microsoft.com/office/officeart/2005/8/layout/list1"/>
    <dgm:cxn modelId="{9FABD785-430E-4ADD-A454-5932DFC18191}" type="presParOf" srcId="{B3298088-1301-41AA-8843-BD0E7F29CACB}" destId="{68AF3F15-9DC2-4506-96CB-516E6C5E916B}" srcOrd="3" destOrd="0" presId="urn:microsoft.com/office/officeart/2005/8/layout/list1"/>
    <dgm:cxn modelId="{0B185B9D-8C70-402C-9F4E-A0AC6F775F98}" type="presParOf" srcId="{B3298088-1301-41AA-8843-BD0E7F29CACB}" destId="{81093A47-BE64-457F-9CF4-284FD4D03C42}" srcOrd="4" destOrd="0" presId="urn:microsoft.com/office/officeart/2005/8/layout/list1"/>
    <dgm:cxn modelId="{53931DF7-02B3-4D0D-893E-DEC809560633}" type="presParOf" srcId="{81093A47-BE64-457F-9CF4-284FD4D03C42}" destId="{041B299A-FE64-4660-9B5E-0465A6FE8599}" srcOrd="0" destOrd="0" presId="urn:microsoft.com/office/officeart/2005/8/layout/list1"/>
    <dgm:cxn modelId="{74719723-CB3E-4682-8178-245A8F8FFE58}" type="presParOf" srcId="{81093A47-BE64-457F-9CF4-284FD4D03C42}" destId="{E01CD0D3-F87B-467A-8B7E-EA5EE4638B2E}" srcOrd="1" destOrd="0" presId="urn:microsoft.com/office/officeart/2005/8/layout/list1"/>
    <dgm:cxn modelId="{B3AF51CB-B7BA-427C-9415-6F8521C8EC93}" type="presParOf" srcId="{B3298088-1301-41AA-8843-BD0E7F29CACB}" destId="{AFAE1D59-F763-40DC-B216-1E0F2BF6C104}" srcOrd="5" destOrd="0" presId="urn:microsoft.com/office/officeart/2005/8/layout/list1"/>
    <dgm:cxn modelId="{D6F10AB5-7AB0-4508-BFA2-4C01AD0190C8}" type="presParOf" srcId="{B3298088-1301-41AA-8843-BD0E7F29CACB}" destId="{6335699A-0F94-4982-A825-4019C9115CB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AE60D77-4D74-274E-B66A-B61260FF01AC}" type="doc">
      <dgm:prSet loTypeId="urn:microsoft.com/office/officeart/2005/8/layout/chevron2" loCatId="" qsTypeId="urn:microsoft.com/office/officeart/2005/8/quickstyle/simple4" qsCatId="simple" csTypeId="urn:microsoft.com/office/officeart/2005/8/colors/colorful2" csCatId="colorful" phldr="1"/>
      <dgm:spPr/>
      <dgm:t>
        <a:bodyPr/>
        <a:lstStyle/>
        <a:p>
          <a:endParaRPr lang="en-US"/>
        </a:p>
      </dgm:t>
    </dgm:pt>
    <dgm:pt modelId="{6826B473-35BA-5540-BDC3-5B25602B8AEF}">
      <dgm:prSet phldrT="[Text]"/>
      <dgm:spPr/>
      <dgm:t>
        <a:bodyPr/>
        <a:lstStyle/>
        <a:p>
          <a:r>
            <a:rPr lang="en-US" dirty="0" smtClean="0"/>
            <a:t>CI</a:t>
          </a:r>
          <a:endParaRPr lang="en-US" dirty="0"/>
        </a:p>
      </dgm:t>
    </dgm:pt>
    <dgm:pt modelId="{FC09CD65-F804-3945-AE03-57EC009DBBFD}" type="parTrans" cxnId="{164266AB-2216-A94E-AEC2-4B71E03F9777}">
      <dgm:prSet/>
      <dgm:spPr/>
      <dgm:t>
        <a:bodyPr/>
        <a:lstStyle/>
        <a:p>
          <a:endParaRPr lang="en-US"/>
        </a:p>
      </dgm:t>
    </dgm:pt>
    <dgm:pt modelId="{491DAD4E-C448-8545-8A83-4E87339F3582}" type="sibTrans" cxnId="{164266AB-2216-A94E-AEC2-4B71E03F9777}">
      <dgm:prSet/>
      <dgm:spPr/>
      <dgm:t>
        <a:bodyPr/>
        <a:lstStyle/>
        <a:p>
          <a:endParaRPr lang="en-US"/>
        </a:p>
      </dgm:t>
    </dgm:pt>
    <dgm:pt modelId="{71A41BCF-FEB9-874E-99C2-5BBFEBE5E499}">
      <dgm:prSet phldrT="[Text]"/>
      <dgm:spPr/>
      <dgm:t>
        <a:bodyPr/>
        <a:lstStyle/>
        <a:p>
          <a:r>
            <a:rPr lang="en-US" dirty="0" smtClean="0"/>
            <a:t>Build and Unit Tests</a:t>
          </a:r>
          <a:endParaRPr lang="en-US" dirty="0"/>
        </a:p>
      </dgm:t>
    </dgm:pt>
    <dgm:pt modelId="{358E581E-FD76-8949-8926-C05F669D4238}" type="parTrans" cxnId="{BBE8C255-E91E-6947-9587-5047F499D5F1}">
      <dgm:prSet/>
      <dgm:spPr/>
      <dgm:t>
        <a:bodyPr/>
        <a:lstStyle/>
        <a:p>
          <a:endParaRPr lang="en-US"/>
        </a:p>
      </dgm:t>
    </dgm:pt>
    <dgm:pt modelId="{213E1E24-D816-144D-B2C0-44D92F28D32E}" type="sibTrans" cxnId="{BBE8C255-E91E-6947-9587-5047F499D5F1}">
      <dgm:prSet/>
      <dgm:spPr/>
      <dgm:t>
        <a:bodyPr/>
        <a:lstStyle/>
        <a:p>
          <a:endParaRPr lang="en-US"/>
        </a:p>
      </dgm:t>
    </dgm:pt>
    <dgm:pt modelId="{CDFED31C-690E-4E48-A4D9-26359D764E32}">
      <dgm:prSet phldrT="[Text]"/>
      <dgm:spPr/>
      <dgm:t>
        <a:bodyPr/>
        <a:lstStyle/>
        <a:p>
          <a:r>
            <a:rPr lang="en-US" dirty="0" smtClean="0"/>
            <a:t>System Availability Smoke Test</a:t>
          </a:r>
          <a:endParaRPr lang="en-US" dirty="0"/>
        </a:p>
      </dgm:t>
    </dgm:pt>
    <dgm:pt modelId="{03C85A63-A24E-424C-A8B5-2F017CD66143}" type="parTrans" cxnId="{17D79883-C822-994A-AF5D-0344C1EDABD4}">
      <dgm:prSet/>
      <dgm:spPr/>
      <dgm:t>
        <a:bodyPr/>
        <a:lstStyle/>
        <a:p>
          <a:endParaRPr lang="en-US"/>
        </a:p>
      </dgm:t>
    </dgm:pt>
    <dgm:pt modelId="{0A6F20F2-71FD-E547-BACA-F2C94A49118F}" type="sibTrans" cxnId="{17D79883-C822-994A-AF5D-0344C1EDABD4}">
      <dgm:prSet/>
      <dgm:spPr/>
      <dgm:t>
        <a:bodyPr/>
        <a:lstStyle/>
        <a:p>
          <a:endParaRPr lang="en-US"/>
        </a:p>
      </dgm:t>
    </dgm:pt>
    <dgm:pt modelId="{2C075F2C-C6F4-4742-A542-4F2C9985FD6E}">
      <dgm:prSet phldrT="[Text]"/>
      <dgm:spPr/>
      <dgm:t>
        <a:bodyPr/>
        <a:lstStyle/>
        <a:p>
          <a:r>
            <a:rPr lang="en-US" dirty="0" smtClean="0"/>
            <a:t>Dev</a:t>
          </a:r>
          <a:endParaRPr lang="en-US" dirty="0"/>
        </a:p>
      </dgm:t>
    </dgm:pt>
    <dgm:pt modelId="{26907107-DE61-4C48-A929-DEA157D8F7DD}" type="parTrans" cxnId="{43B9A7DA-E3B1-F647-AE1E-E6419C931006}">
      <dgm:prSet/>
      <dgm:spPr/>
      <dgm:t>
        <a:bodyPr/>
        <a:lstStyle/>
        <a:p>
          <a:endParaRPr lang="en-US"/>
        </a:p>
      </dgm:t>
    </dgm:pt>
    <dgm:pt modelId="{F3090148-7ED1-CF40-9F0C-5F3681690CF7}" type="sibTrans" cxnId="{43B9A7DA-E3B1-F647-AE1E-E6419C931006}">
      <dgm:prSet/>
      <dgm:spPr/>
      <dgm:t>
        <a:bodyPr/>
        <a:lstStyle/>
        <a:p>
          <a:endParaRPr lang="en-US"/>
        </a:p>
      </dgm:t>
    </dgm:pt>
    <dgm:pt modelId="{A5BF4EB5-B33E-124E-83F6-200ABFCD7CFC}">
      <dgm:prSet phldrT="[Text]"/>
      <dgm:spPr/>
      <dgm:t>
        <a:bodyPr/>
        <a:lstStyle/>
        <a:p>
          <a:r>
            <a:rPr lang="en-US" dirty="0" smtClean="0"/>
            <a:t>Functional Smoke Test</a:t>
          </a:r>
          <a:endParaRPr lang="en-US" dirty="0"/>
        </a:p>
      </dgm:t>
    </dgm:pt>
    <dgm:pt modelId="{5D05D5BA-49CA-0F47-ABCC-474B33DEC42C}" type="parTrans" cxnId="{0309ED64-D60F-4D44-B787-244F2698DF55}">
      <dgm:prSet/>
      <dgm:spPr/>
      <dgm:t>
        <a:bodyPr/>
        <a:lstStyle/>
        <a:p>
          <a:endParaRPr lang="en-US"/>
        </a:p>
      </dgm:t>
    </dgm:pt>
    <dgm:pt modelId="{1833AF8E-7434-C24C-B3AE-7686C27A0F0E}" type="sibTrans" cxnId="{0309ED64-D60F-4D44-B787-244F2698DF55}">
      <dgm:prSet/>
      <dgm:spPr/>
      <dgm:t>
        <a:bodyPr/>
        <a:lstStyle/>
        <a:p>
          <a:endParaRPr lang="en-US"/>
        </a:p>
      </dgm:t>
    </dgm:pt>
    <dgm:pt modelId="{DFCA656C-6D07-6D41-A5C3-007EE234D8D2}">
      <dgm:prSet phldrT="[Text]"/>
      <dgm:spPr/>
      <dgm:t>
        <a:bodyPr/>
        <a:lstStyle/>
        <a:p>
          <a:r>
            <a:rPr lang="en-US" dirty="0" smtClean="0"/>
            <a:t>QAS</a:t>
          </a:r>
          <a:endParaRPr lang="en-US" dirty="0"/>
        </a:p>
      </dgm:t>
    </dgm:pt>
    <dgm:pt modelId="{BD8E6513-955E-1747-8F7B-542D15E6A306}" type="parTrans" cxnId="{6B640AE9-3EC3-A34E-A1E2-AEE90AABFBDD}">
      <dgm:prSet/>
      <dgm:spPr/>
      <dgm:t>
        <a:bodyPr/>
        <a:lstStyle/>
        <a:p>
          <a:endParaRPr lang="en-US"/>
        </a:p>
      </dgm:t>
    </dgm:pt>
    <dgm:pt modelId="{EE5F6DD2-EF84-ED4B-8A5A-319EBAF43E39}" type="sibTrans" cxnId="{6B640AE9-3EC3-A34E-A1E2-AEE90AABFBDD}">
      <dgm:prSet/>
      <dgm:spPr/>
      <dgm:t>
        <a:bodyPr/>
        <a:lstStyle/>
        <a:p>
          <a:endParaRPr lang="en-US"/>
        </a:p>
      </dgm:t>
    </dgm:pt>
    <dgm:pt modelId="{1E906CE5-8D14-0947-A817-2A32B770CC6C}">
      <dgm:prSet phldrT="[Text]"/>
      <dgm:spPr/>
      <dgm:t>
        <a:bodyPr/>
        <a:lstStyle/>
        <a:p>
          <a:r>
            <a:rPr lang="en-US" dirty="0" smtClean="0"/>
            <a:t>Detailed Smoke Test</a:t>
          </a:r>
          <a:endParaRPr lang="en-US" dirty="0"/>
        </a:p>
      </dgm:t>
    </dgm:pt>
    <dgm:pt modelId="{6FE27E80-7C06-0244-8261-D36B9363E5F4}" type="parTrans" cxnId="{D6CB8315-742F-BA4B-9655-683C7BB46D99}">
      <dgm:prSet/>
      <dgm:spPr/>
      <dgm:t>
        <a:bodyPr/>
        <a:lstStyle/>
        <a:p>
          <a:endParaRPr lang="en-US"/>
        </a:p>
      </dgm:t>
    </dgm:pt>
    <dgm:pt modelId="{970A3D65-5465-2346-8D97-CD6978CFFD95}" type="sibTrans" cxnId="{D6CB8315-742F-BA4B-9655-683C7BB46D99}">
      <dgm:prSet/>
      <dgm:spPr/>
      <dgm:t>
        <a:bodyPr/>
        <a:lstStyle/>
        <a:p>
          <a:endParaRPr lang="en-US"/>
        </a:p>
      </dgm:t>
    </dgm:pt>
    <dgm:pt modelId="{569942B0-055D-644B-AD6D-F6F5F59E9F81}">
      <dgm:prSet phldrT="[Text]"/>
      <dgm:spPr/>
      <dgm:t>
        <a:bodyPr/>
        <a:lstStyle/>
        <a:p>
          <a:r>
            <a:rPr lang="en-US" dirty="0" smtClean="0"/>
            <a:t>Detailed Regression Tests</a:t>
          </a:r>
          <a:endParaRPr lang="en-US" dirty="0"/>
        </a:p>
      </dgm:t>
    </dgm:pt>
    <dgm:pt modelId="{15F69C2C-B31A-E54B-9EA9-47990697D043}" type="parTrans" cxnId="{26BF8864-39CB-9F4B-AA3B-31A470B93FE7}">
      <dgm:prSet/>
      <dgm:spPr/>
      <dgm:t>
        <a:bodyPr/>
        <a:lstStyle/>
        <a:p>
          <a:endParaRPr lang="en-US"/>
        </a:p>
      </dgm:t>
    </dgm:pt>
    <dgm:pt modelId="{8935A4F3-CB8B-D74A-9381-6ACA199B7662}" type="sibTrans" cxnId="{26BF8864-39CB-9F4B-AA3B-31A470B93FE7}">
      <dgm:prSet/>
      <dgm:spPr/>
      <dgm:t>
        <a:bodyPr/>
        <a:lstStyle/>
        <a:p>
          <a:endParaRPr lang="en-US"/>
        </a:p>
      </dgm:t>
    </dgm:pt>
    <dgm:pt modelId="{C0D3072C-EAFF-3344-A695-866CEF2E0A5D}">
      <dgm:prSet/>
      <dgm:spPr/>
      <dgm:t>
        <a:bodyPr/>
        <a:lstStyle/>
        <a:p>
          <a:r>
            <a:rPr lang="en-US" dirty="0" smtClean="0"/>
            <a:t>Prod</a:t>
          </a:r>
          <a:endParaRPr lang="en-US" dirty="0"/>
        </a:p>
      </dgm:t>
    </dgm:pt>
    <dgm:pt modelId="{8BB8A977-56A3-EA43-BFFA-C16635AB2111}" type="parTrans" cxnId="{3A0390DA-CA03-1F44-A115-ADFE50BBDF56}">
      <dgm:prSet/>
      <dgm:spPr/>
      <dgm:t>
        <a:bodyPr/>
        <a:lstStyle/>
        <a:p>
          <a:endParaRPr lang="en-US"/>
        </a:p>
      </dgm:t>
    </dgm:pt>
    <dgm:pt modelId="{F8F136E1-A598-6440-8C0F-4D5E6D1ABFC7}" type="sibTrans" cxnId="{3A0390DA-CA03-1F44-A115-ADFE50BBDF56}">
      <dgm:prSet/>
      <dgm:spPr/>
      <dgm:t>
        <a:bodyPr/>
        <a:lstStyle/>
        <a:p>
          <a:endParaRPr lang="en-US"/>
        </a:p>
      </dgm:t>
    </dgm:pt>
    <dgm:pt modelId="{750985B5-B4A7-C842-9C50-AF61CCF57C20}">
      <dgm:prSet/>
      <dgm:spPr/>
      <dgm:t>
        <a:bodyPr/>
        <a:lstStyle/>
        <a:p>
          <a:r>
            <a:rPr lang="en-US" dirty="0" smtClean="0"/>
            <a:t>Continuous Monitoring</a:t>
          </a:r>
          <a:endParaRPr lang="en-US" dirty="0"/>
        </a:p>
      </dgm:t>
    </dgm:pt>
    <dgm:pt modelId="{9EC1344B-2F1A-EE49-96C9-3556ABAA1249}" type="parTrans" cxnId="{FF62198A-639E-234F-B498-C9EF1B83498C}">
      <dgm:prSet/>
      <dgm:spPr/>
      <dgm:t>
        <a:bodyPr/>
        <a:lstStyle/>
        <a:p>
          <a:endParaRPr lang="en-US"/>
        </a:p>
      </dgm:t>
    </dgm:pt>
    <dgm:pt modelId="{0ED1EF4D-5AAD-7349-9E5E-6E830104306E}" type="sibTrans" cxnId="{FF62198A-639E-234F-B498-C9EF1B83498C}">
      <dgm:prSet/>
      <dgm:spPr/>
      <dgm:t>
        <a:bodyPr/>
        <a:lstStyle/>
        <a:p>
          <a:endParaRPr lang="en-US"/>
        </a:p>
      </dgm:t>
    </dgm:pt>
    <dgm:pt modelId="{83890D76-1745-A940-9A1F-3CA8E7B0D8C3}" type="pres">
      <dgm:prSet presAssocID="{2AE60D77-4D74-274E-B66A-B61260FF01AC}" presName="linearFlow" presStyleCnt="0">
        <dgm:presLayoutVars>
          <dgm:dir/>
          <dgm:animLvl val="lvl"/>
          <dgm:resizeHandles val="exact"/>
        </dgm:presLayoutVars>
      </dgm:prSet>
      <dgm:spPr/>
      <dgm:t>
        <a:bodyPr/>
        <a:lstStyle/>
        <a:p>
          <a:endParaRPr lang="en-US"/>
        </a:p>
      </dgm:t>
    </dgm:pt>
    <dgm:pt modelId="{F075A099-61E6-B14E-8DC2-C44A9F8CBB54}" type="pres">
      <dgm:prSet presAssocID="{6826B473-35BA-5540-BDC3-5B25602B8AEF}" presName="composite" presStyleCnt="0"/>
      <dgm:spPr/>
    </dgm:pt>
    <dgm:pt modelId="{8FB2543E-9D5B-5D4E-978B-CCED8DE663B6}" type="pres">
      <dgm:prSet presAssocID="{6826B473-35BA-5540-BDC3-5B25602B8AEF}" presName="parentText" presStyleLbl="alignNode1" presStyleIdx="0" presStyleCnt="4">
        <dgm:presLayoutVars>
          <dgm:chMax val="1"/>
          <dgm:bulletEnabled val="1"/>
        </dgm:presLayoutVars>
      </dgm:prSet>
      <dgm:spPr/>
      <dgm:t>
        <a:bodyPr/>
        <a:lstStyle/>
        <a:p>
          <a:endParaRPr lang="en-US"/>
        </a:p>
      </dgm:t>
    </dgm:pt>
    <dgm:pt modelId="{EC6FAA2B-B163-674E-A2EC-27FB706444B1}" type="pres">
      <dgm:prSet presAssocID="{6826B473-35BA-5540-BDC3-5B25602B8AEF}" presName="descendantText" presStyleLbl="alignAcc1" presStyleIdx="0" presStyleCnt="4">
        <dgm:presLayoutVars>
          <dgm:bulletEnabled val="1"/>
        </dgm:presLayoutVars>
      </dgm:prSet>
      <dgm:spPr/>
      <dgm:t>
        <a:bodyPr/>
        <a:lstStyle/>
        <a:p>
          <a:endParaRPr lang="en-US"/>
        </a:p>
      </dgm:t>
    </dgm:pt>
    <dgm:pt modelId="{68CCC123-84CD-1247-A86F-6E46C2FDB64E}" type="pres">
      <dgm:prSet presAssocID="{491DAD4E-C448-8545-8A83-4E87339F3582}" presName="sp" presStyleCnt="0"/>
      <dgm:spPr/>
    </dgm:pt>
    <dgm:pt modelId="{6EA92960-2B47-5A44-A5EA-ECF2BE6209C5}" type="pres">
      <dgm:prSet presAssocID="{2C075F2C-C6F4-4742-A542-4F2C9985FD6E}" presName="composite" presStyleCnt="0"/>
      <dgm:spPr/>
    </dgm:pt>
    <dgm:pt modelId="{737208E1-6382-0040-B0EF-6775D93639FD}" type="pres">
      <dgm:prSet presAssocID="{2C075F2C-C6F4-4742-A542-4F2C9985FD6E}" presName="parentText" presStyleLbl="alignNode1" presStyleIdx="1" presStyleCnt="4">
        <dgm:presLayoutVars>
          <dgm:chMax val="1"/>
          <dgm:bulletEnabled val="1"/>
        </dgm:presLayoutVars>
      </dgm:prSet>
      <dgm:spPr/>
      <dgm:t>
        <a:bodyPr/>
        <a:lstStyle/>
        <a:p>
          <a:endParaRPr lang="en-US"/>
        </a:p>
      </dgm:t>
    </dgm:pt>
    <dgm:pt modelId="{D6E0EFF4-8DB3-E247-9B61-04F00D96B63C}" type="pres">
      <dgm:prSet presAssocID="{2C075F2C-C6F4-4742-A542-4F2C9985FD6E}" presName="descendantText" presStyleLbl="alignAcc1" presStyleIdx="1" presStyleCnt="4">
        <dgm:presLayoutVars>
          <dgm:bulletEnabled val="1"/>
        </dgm:presLayoutVars>
      </dgm:prSet>
      <dgm:spPr/>
      <dgm:t>
        <a:bodyPr/>
        <a:lstStyle/>
        <a:p>
          <a:endParaRPr lang="en-US"/>
        </a:p>
      </dgm:t>
    </dgm:pt>
    <dgm:pt modelId="{7163AE7D-52CE-BE41-B0AE-16A0C82CEF29}" type="pres">
      <dgm:prSet presAssocID="{F3090148-7ED1-CF40-9F0C-5F3681690CF7}" presName="sp" presStyleCnt="0"/>
      <dgm:spPr/>
    </dgm:pt>
    <dgm:pt modelId="{9B162F0D-3C03-9440-A8C8-DD91CE596881}" type="pres">
      <dgm:prSet presAssocID="{DFCA656C-6D07-6D41-A5C3-007EE234D8D2}" presName="composite" presStyleCnt="0"/>
      <dgm:spPr/>
    </dgm:pt>
    <dgm:pt modelId="{1F1FAF56-E683-0141-AA02-3F83F6F5598E}" type="pres">
      <dgm:prSet presAssocID="{DFCA656C-6D07-6D41-A5C3-007EE234D8D2}" presName="parentText" presStyleLbl="alignNode1" presStyleIdx="2" presStyleCnt="4">
        <dgm:presLayoutVars>
          <dgm:chMax val="1"/>
          <dgm:bulletEnabled val="1"/>
        </dgm:presLayoutVars>
      </dgm:prSet>
      <dgm:spPr/>
      <dgm:t>
        <a:bodyPr/>
        <a:lstStyle/>
        <a:p>
          <a:endParaRPr lang="en-US"/>
        </a:p>
      </dgm:t>
    </dgm:pt>
    <dgm:pt modelId="{3DD0434A-6761-794A-89EA-BF7CF4699261}" type="pres">
      <dgm:prSet presAssocID="{DFCA656C-6D07-6D41-A5C3-007EE234D8D2}" presName="descendantText" presStyleLbl="alignAcc1" presStyleIdx="2" presStyleCnt="4">
        <dgm:presLayoutVars>
          <dgm:bulletEnabled val="1"/>
        </dgm:presLayoutVars>
      </dgm:prSet>
      <dgm:spPr/>
      <dgm:t>
        <a:bodyPr/>
        <a:lstStyle/>
        <a:p>
          <a:endParaRPr lang="en-US"/>
        </a:p>
      </dgm:t>
    </dgm:pt>
    <dgm:pt modelId="{687FF896-8C3E-1F41-ACDE-CE9B1B084EAC}" type="pres">
      <dgm:prSet presAssocID="{EE5F6DD2-EF84-ED4B-8A5A-319EBAF43E39}" presName="sp" presStyleCnt="0"/>
      <dgm:spPr/>
    </dgm:pt>
    <dgm:pt modelId="{E510EF8A-26E3-C54F-AD47-3BD940993549}" type="pres">
      <dgm:prSet presAssocID="{C0D3072C-EAFF-3344-A695-866CEF2E0A5D}" presName="composite" presStyleCnt="0"/>
      <dgm:spPr/>
    </dgm:pt>
    <dgm:pt modelId="{E6B0F67E-9A60-3343-A43A-E6765C2EDB9F}" type="pres">
      <dgm:prSet presAssocID="{C0D3072C-EAFF-3344-A695-866CEF2E0A5D}" presName="parentText" presStyleLbl="alignNode1" presStyleIdx="3" presStyleCnt="4">
        <dgm:presLayoutVars>
          <dgm:chMax val="1"/>
          <dgm:bulletEnabled val="1"/>
        </dgm:presLayoutVars>
      </dgm:prSet>
      <dgm:spPr/>
      <dgm:t>
        <a:bodyPr/>
        <a:lstStyle/>
        <a:p>
          <a:endParaRPr lang="en-US"/>
        </a:p>
      </dgm:t>
    </dgm:pt>
    <dgm:pt modelId="{1124AE01-2AA7-824B-B5F5-93320152785D}" type="pres">
      <dgm:prSet presAssocID="{C0D3072C-EAFF-3344-A695-866CEF2E0A5D}" presName="descendantText" presStyleLbl="alignAcc1" presStyleIdx="3" presStyleCnt="4">
        <dgm:presLayoutVars>
          <dgm:bulletEnabled val="1"/>
        </dgm:presLayoutVars>
      </dgm:prSet>
      <dgm:spPr/>
      <dgm:t>
        <a:bodyPr/>
        <a:lstStyle/>
        <a:p>
          <a:endParaRPr lang="en-US"/>
        </a:p>
      </dgm:t>
    </dgm:pt>
  </dgm:ptLst>
  <dgm:cxnLst>
    <dgm:cxn modelId="{A32B1187-BB39-D04B-B3EE-B3FD2DBA19C3}" type="presOf" srcId="{750985B5-B4A7-C842-9C50-AF61CCF57C20}" destId="{1124AE01-2AA7-824B-B5F5-93320152785D}" srcOrd="0" destOrd="0" presId="urn:microsoft.com/office/officeart/2005/8/layout/chevron2"/>
    <dgm:cxn modelId="{43B9A7DA-E3B1-F647-AE1E-E6419C931006}" srcId="{2AE60D77-4D74-274E-B66A-B61260FF01AC}" destId="{2C075F2C-C6F4-4742-A542-4F2C9985FD6E}" srcOrd="1" destOrd="0" parTransId="{26907107-DE61-4C48-A929-DEA157D8F7DD}" sibTransId="{F3090148-7ED1-CF40-9F0C-5F3681690CF7}"/>
    <dgm:cxn modelId="{BC5EB7FB-8EE9-C24A-BE74-5B81FBA37131}" type="presOf" srcId="{6826B473-35BA-5540-BDC3-5B25602B8AEF}" destId="{8FB2543E-9D5B-5D4E-978B-CCED8DE663B6}" srcOrd="0" destOrd="0" presId="urn:microsoft.com/office/officeart/2005/8/layout/chevron2"/>
    <dgm:cxn modelId="{1E01289C-3130-3641-BD58-5A9A23969BFA}" type="presOf" srcId="{CDFED31C-690E-4E48-A4D9-26359D764E32}" destId="{EC6FAA2B-B163-674E-A2EC-27FB706444B1}" srcOrd="0" destOrd="1" presId="urn:microsoft.com/office/officeart/2005/8/layout/chevron2"/>
    <dgm:cxn modelId="{164266AB-2216-A94E-AEC2-4B71E03F9777}" srcId="{2AE60D77-4D74-274E-B66A-B61260FF01AC}" destId="{6826B473-35BA-5540-BDC3-5B25602B8AEF}" srcOrd="0" destOrd="0" parTransId="{FC09CD65-F804-3945-AE03-57EC009DBBFD}" sibTransId="{491DAD4E-C448-8545-8A83-4E87339F3582}"/>
    <dgm:cxn modelId="{D10D25CB-F8DA-B24B-ABFE-DF8841378C94}" type="presOf" srcId="{71A41BCF-FEB9-874E-99C2-5BBFEBE5E499}" destId="{EC6FAA2B-B163-674E-A2EC-27FB706444B1}" srcOrd="0" destOrd="0" presId="urn:microsoft.com/office/officeart/2005/8/layout/chevron2"/>
    <dgm:cxn modelId="{E4229165-7A5E-9244-B37B-1F715C99645E}" type="presOf" srcId="{A5BF4EB5-B33E-124E-83F6-200ABFCD7CFC}" destId="{D6E0EFF4-8DB3-E247-9B61-04F00D96B63C}" srcOrd="0" destOrd="0" presId="urn:microsoft.com/office/officeart/2005/8/layout/chevron2"/>
    <dgm:cxn modelId="{6B640AE9-3EC3-A34E-A1E2-AEE90AABFBDD}" srcId="{2AE60D77-4D74-274E-B66A-B61260FF01AC}" destId="{DFCA656C-6D07-6D41-A5C3-007EE234D8D2}" srcOrd="2" destOrd="0" parTransId="{BD8E6513-955E-1747-8F7B-542D15E6A306}" sibTransId="{EE5F6DD2-EF84-ED4B-8A5A-319EBAF43E39}"/>
    <dgm:cxn modelId="{D6CB8315-742F-BA4B-9655-683C7BB46D99}" srcId="{DFCA656C-6D07-6D41-A5C3-007EE234D8D2}" destId="{1E906CE5-8D14-0947-A817-2A32B770CC6C}" srcOrd="0" destOrd="0" parTransId="{6FE27E80-7C06-0244-8261-D36B9363E5F4}" sibTransId="{970A3D65-5465-2346-8D97-CD6978CFFD95}"/>
    <dgm:cxn modelId="{57C6E277-3B9E-2C42-8E5E-B92A05E4D5C4}" type="presOf" srcId="{2C075F2C-C6F4-4742-A542-4F2C9985FD6E}" destId="{737208E1-6382-0040-B0EF-6775D93639FD}" srcOrd="0" destOrd="0" presId="urn:microsoft.com/office/officeart/2005/8/layout/chevron2"/>
    <dgm:cxn modelId="{AA68C69E-7588-064B-9729-0DF3390AB9CF}" type="presOf" srcId="{DFCA656C-6D07-6D41-A5C3-007EE234D8D2}" destId="{1F1FAF56-E683-0141-AA02-3F83F6F5598E}" srcOrd="0" destOrd="0" presId="urn:microsoft.com/office/officeart/2005/8/layout/chevron2"/>
    <dgm:cxn modelId="{0309ED64-D60F-4D44-B787-244F2698DF55}" srcId="{2C075F2C-C6F4-4742-A542-4F2C9985FD6E}" destId="{A5BF4EB5-B33E-124E-83F6-200ABFCD7CFC}" srcOrd="0" destOrd="0" parTransId="{5D05D5BA-49CA-0F47-ABCC-474B33DEC42C}" sibTransId="{1833AF8E-7434-C24C-B3AE-7686C27A0F0E}"/>
    <dgm:cxn modelId="{17D79883-C822-994A-AF5D-0344C1EDABD4}" srcId="{6826B473-35BA-5540-BDC3-5B25602B8AEF}" destId="{CDFED31C-690E-4E48-A4D9-26359D764E32}" srcOrd="1" destOrd="0" parTransId="{03C85A63-A24E-424C-A8B5-2F017CD66143}" sibTransId="{0A6F20F2-71FD-E547-BACA-F2C94A49118F}"/>
    <dgm:cxn modelId="{26BF8864-39CB-9F4B-AA3B-31A470B93FE7}" srcId="{DFCA656C-6D07-6D41-A5C3-007EE234D8D2}" destId="{569942B0-055D-644B-AD6D-F6F5F59E9F81}" srcOrd="1" destOrd="0" parTransId="{15F69C2C-B31A-E54B-9EA9-47990697D043}" sibTransId="{8935A4F3-CB8B-D74A-9381-6ACA199B7662}"/>
    <dgm:cxn modelId="{FF62198A-639E-234F-B498-C9EF1B83498C}" srcId="{C0D3072C-EAFF-3344-A695-866CEF2E0A5D}" destId="{750985B5-B4A7-C842-9C50-AF61CCF57C20}" srcOrd="0" destOrd="0" parTransId="{9EC1344B-2F1A-EE49-96C9-3556ABAA1249}" sibTransId="{0ED1EF4D-5AAD-7349-9E5E-6E830104306E}"/>
    <dgm:cxn modelId="{BBE8C255-E91E-6947-9587-5047F499D5F1}" srcId="{6826B473-35BA-5540-BDC3-5B25602B8AEF}" destId="{71A41BCF-FEB9-874E-99C2-5BBFEBE5E499}" srcOrd="0" destOrd="0" parTransId="{358E581E-FD76-8949-8926-C05F669D4238}" sibTransId="{213E1E24-D816-144D-B2C0-44D92F28D32E}"/>
    <dgm:cxn modelId="{3A0390DA-CA03-1F44-A115-ADFE50BBDF56}" srcId="{2AE60D77-4D74-274E-B66A-B61260FF01AC}" destId="{C0D3072C-EAFF-3344-A695-866CEF2E0A5D}" srcOrd="3" destOrd="0" parTransId="{8BB8A977-56A3-EA43-BFFA-C16635AB2111}" sibTransId="{F8F136E1-A598-6440-8C0F-4D5E6D1ABFC7}"/>
    <dgm:cxn modelId="{5DEE6B82-AB3B-F841-A566-8C09C8B35709}" type="presOf" srcId="{569942B0-055D-644B-AD6D-F6F5F59E9F81}" destId="{3DD0434A-6761-794A-89EA-BF7CF4699261}" srcOrd="0" destOrd="1" presId="urn:microsoft.com/office/officeart/2005/8/layout/chevron2"/>
    <dgm:cxn modelId="{4D5FB1C6-AB96-5146-898B-05103CB0F2FB}" type="presOf" srcId="{1E906CE5-8D14-0947-A817-2A32B770CC6C}" destId="{3DD0434A-6761-794A-89EA-BF7CF4699261}" srcOrd="0" destOrd="0" presId="urn:microsoft.com/office/officeart/2005/8/layout/chevron2"/>
    <dgm:cxn modelId="{F4D11C5E-5F76-C749-8939-35884BA6C889}" type="presOf" srcId="{2AE60D77-4D74-274E-B66A-B61260FF01AC}" destId="{83890D76-1745-A940-9A1F-3CA8E7B0D8C3}" srcOrd="0" destOrd="0" presId="urn:microsoft.com/office/officeart/2005/8/layout/chevron2"/>
    <dgm:cxn modelId="{655DE39D-78FF-6E45-97E6-A79601AF076A}" type="presOf" srcId="{C0D3072C-EAFF-3344-A695-866CEF2E0A5D}" destId="{E6B0F67E-9A60-3343-A43A-E6765C2EDB9F}" srcOrd="0" destOrd="0" presId="urn:microsoft.com/office/officeart/2005/8/layout/chevron2"/>
    <dgm:cxn modelId="{656DE6E3-3DFC-AE46-ACD3-C690150FF24A}" type="presParOf" srcId="{83890D76-1745-A940-9A1F-3CA8E7B0D8C3}" destId="{F075A099-61E6-B14E-8DC2-C44A9F8CBB54}" srcOrd="0" destOrd="0" presId="urn:microsoft.com/office/officeart/2005/8/layout/chevron2"/>
    <dgm:cxn modelId="{F3DDB161-3033-F144-8E21-65F40A7AD2E3}" type="presParOf" srcId="{F075A099-61E6-B14E-8DC2-C44A9F8CBB54}" destId="{8FB2543E-9D5B-5D4E-978B-CCED8DE663B6}" srcOrd="0" destOrd="0" presId="urn:microsoft.com/office/officeart/2005/8/layout/chevron2"/>
    <dgm:cxn modelId="{C3F4C80E-F26E-6B41-86B2-E3E734AC8A5F}" type="presParOf" srcId="{F075A099-61E6-B14E-8DC2-C44A9F8CBB54}" destId="{EC6FAA2B-B163-674E-A2EC-27FB706444B1}" srcOrd="1" destOrd="0" presId="urn:microsoft.com/office/officeart/2005/8/layout/chevron2"/>
    <dgm:cxn modelId="{6EFE5C64-8C57-8F41-98DF-07DD6A5B2D1F}" type="presParOf" srcId="{83890D76-1745-A940-9A1F-3CA8E7B0D8C3}" destId="{68CCC123-84CD-1247-A86F-6E46C2FDB64E}" srcOrd="1" destOrd="0" presId="urn:microsoft.com/office/officeart/2005/8/layout/chevron2"/>
    <dgm:cxn modelId="{6DE6CE9C-2840-284C-9DAB-8F23C61EF577}" type="presParOf" srcId="{83890D76-1745-A940-9A1F-3CA8E7B0D8C3}" destId="{6EA92960-2B47-5A44-A5EA-ECF2BE6209C5}" srcOrd="2" destOrd="0" presId="urn:microsoft.com/office/officeart/2005/8/layout/chevron2"/>
    <dgm:cxn modelId="{689FAE6D-E957-E443-9893-4CCF6BFA1817}" type="presParOf" srcId="{6EA92960-2B47-5A44-A5EA-ECF2BE6209C5}" destId="{737208E1-6382-0040-B0EF-6775D93639FD}" srcOrd="0" destOrd="0" presId="urn:microsoft.com/office/officeart/2005/8/layout/chevron2"/>
    <dgm:cxn modelId="{D3261167-2326-E841-A03C-8DECCB652216}" type="presParOf" srcId="{6EA92960-2B47-5A44-A5EA-ECF2BE6209C5}" destId="{D6E0EFF4-8DB3-E247-9B61-04F00D96B63C}" srcOrd="1" destOrd="0" presId="urn:microsoft.com/office/officeart/2005/8/layout/chevron2"/>
    <dgm:cxn modelId="{4AFFBBF1-4642-5B4F-BE26-34F3CB5A7C1C}" type="presParOf" srcId="{83890D76-1745-A940-9A1F-3CA8E7B0D8C3}" destId="{7163AE7D-52CE-BE41-B0AE-16A0C82CEF29}" srcOrd="3" destOrd="0" presId="urn:microsoft.com/office/officeart/2005/8/layout/chevron2"/>
    <dgm:cxn modelId="{967F5A06-29D1-BC42-8E64-49AC5D6CCB9E}" type="presParOf" srcId="{83890D76-1745-A940-9A1F-3CA8E7B0D8C3}" destId="{9B162F0D-3C03-9440-A8C8-DD91CE596881}" srcOrd="4" destOrd="0" presId="urn:microsoft.com/office/officeart/2005/8/layout/chevron2"/>
    <dgm:cxn modelId="{F21A4A1C-7CB5-2C4C-A9B5-418C77720D1F}" type="presParOf" srcId="{9B162F0D-3C03-9440-A8C8-DD91CE596881}" destId="{1F1FAF56-E683-0141-AA02-3F83F6F5598E}" srcOrd="0" destOrd="0" presId="urn:microsoft.com/office/officeart/2005/8/layout/chevron2"/>
    <dgm:cxn modelId="{B988CF89-EAE7-F140-8A16-4948A184C1CE}" type="presParOf" srcId="{9B162F0D-3C03-9440-A8C8-DD91CE596881}" destId="{3DD0434A-6761-794A-89EA-BF7CF4699261}" srcOrd="1" destOrd="0" presId="urn:microsoft.com/office/officeart/2005/8/layout/chevron2"/>
    <dgm:cxn modelId="{469BE34A-8C95-CC4E-9B7A-C3C59089F1A8}" type="presParOf" srcId="{83890D76-1745-A940-9A1F-3CA8E7B0D8C3}" destId="{687FF896-8C3E-1F41-ACDE-CE9B1B084EAC}" srcOrd="5" destOrd="0" presId="urn:microsoft.com/office/officeart/2005/8/layout/chevron2"/>
    <dgm:cxn modelId="{6956FA07-AB8F-2042-9550-97691AEABABE}" type="presParOf" srcId="{83890D76-1745-A940-9A1F-3CA8E7B0D8C3}" destId="{E510EF8A-26E3-C54F-AD47-3BD940993549}" srcOrd="6" destOrd="0" presId="urn:microsoft.com/office/officeart/2005/8/layout/chevron2"/>
    <dgm:cxn modelId="{CCDEA331-E0C3-8443-BBBA-FA68404374FC}" type="presParOf" srcId="{E510EF8A-26E3-C54F-AD47-3BD940993549}" destId="{E6B0F67E-9A60-3343-A43A-E6765C2EDB9F}" srcOrd="0" destOrd="0" presId="urn:microsoft.com/office/officeart/2005/8/layout/chevron2"/>
    <dgm:cxn modelId="{DF53C78F-3E37-674A-BF2A-FF3889A69183}" type="presParOf" srcId="{E510EF8A-26E3-C54F-AD47-3BD940993549}" destId="{1124AE01-2AA7-824B-B5F5-93320152785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6BF8A8-0D40-4C68-95FA-6A61F71A2DFD}" type="doc">
      <dgm:prSet loTypeId="urn:microsoft.com/office/officeart/2005/8/layout/rings+Icon" loCatId="officeonline" qsTypeId="urn:microsoft.com/office/officeart/2005/8/quickstyle/simple1" qsCatId="simple" csTypeId="urn:microsoft.com/office/officeart/2005/8/colors/colorful2" csCatId="colorful" phldr="1"/>
      <dgm:spPr/>
    </dgm:pt>
    <dgm:pt modelId="{C96FAE31-9402-470C-9A1B-8D8BF67639BE}">
      <dgm:prSet phldrT="[Text]"/>
      <dgm:spPr/>
      <dgm:t>
        <a:bodyPr/>
        <a:lstStyle/>
        <a:p>
          <a:r>
            <a:rPr lang="en-US" dirty="0"/>
            <a:t>Automated provisioning</a:t>
          </a:r>
        </a:p>
      </dgm:t>
    </dgm:pt>
    <dgm:pt modelId="{AD325E8A-9B52-42D7-973F-B364A9282464}" type="parTrans" cxnId="{8EB79695-BF0A-45B5-8356-3802A8F07628}">
      <dgm:prSet/>
      <dgm:spPr/>
      <dgm:t>
        <a:bodyPr/>
        <a:lstStyle/>
        <a:p>
          <a:endParaRPr lang="en-US"/>
        </a:p>
      </dgm:t>
    </dgm:pt>
    <dgm:pt modelId="{3BE69841-C919-430E-9318-1645F2A7D33A}" type="sibTrans" cxnId="{8EB79695-BF0A-45B5-8356-3802A8F07628}">
      <dgm:prSet/>
      <dgm:spPr/>
      <dgm:t>
        <a:bodyPr/>
        <a:lstStyle/>
        <a:p>
          <a:endParaRPr lang="en-US"/>
        </a:p>
      </dgm:t>
    </dgm:pt>
    <dgm:pt modelId="{41BB4CC3-8FE3-428A-8AD6-931671B4DC42}">
      <dgm:prSet phldrT="[Text]"/>
      <dgm:spPr/>
      <dgm:t>
        <a:bodyPr/>
        <a:lstStyle/>
        <a:p>
          <a:r>
            <a:rPr lang="en-US" dirty="0"/>
            <a:t>Continuous build</a:t>
          </a:r>
        </a:p>
      </dgm:t>
    </dgm:pt>
    <dgm:pt modelId="{89A8B2F3-B107-4D8A-87F2-537E852CC0C0}" type="parTrans" cxnId="{06EFCD35-81CC-4684-B50A-C1B68BAFECC0}">
      <dgm:prSet/>
      <dgm:spPr/>
      <dgm:t>
        <a:bodyPr/>
        <a:lstStyle/>
        <a:p>
          <a:endParaRPr lang="en-US"/>
        </a:p>
      </dgm:t>
    </dgm:pt>
    <dgm:pt modelId="{3F9F3389-A105-460B-9951-635955299677}" type="sibTrans" cxnId="{06EFCD35-81CC-4684-B50A-C1B68BAFECC0}">
      <dgm:prSet/>
      <dgm:spPr/>
      <dgm:t>
        <a:bodyPr/>
        <a:lstStyle/>
        <a:p>
          <a:endParaRPr lang="en-US"/>
        </a:p>
      </dgm:t>
    </dgm:pt>
    <dgm:pt modelId="{BC0BE368-CA64-4A51-8965-727BBE3D7EBA}">
      <dgm:prSet phldrT="[Text]"/>
      <dgm:spPr/>
      <dgm:t>
        <a:bodyPr/>
        <a:lstStyle/>
        <a:p>
          <a:r>
            <a:rPr lang="en-US" dirty="0"/>
            <a:t>Continuous integration</a:t>
          </a:r>
        </a:p>
      </dgm:t>
    </dgm:pt>
    <dgm:pt modelId="{FEF302CC-F426-4513-A96A-61224A690C66}" type="parTrans" cxnId="{BCE31596-8A68-4159-AAD5-35D914391C34}">
      <dgm:prSet/>
      <dgm:spPr/>
      <dgm:t>
        <a:bodyPr/>
        <a:lstStyle/>
        <a:p>
          <a:endParaRPr lang="en-US"/>
        </a:p>
      </dgm:t>
    </dgm:pt>
    <dgm:pt modelId="{E281B57B-9DC1-4666-ACB8-F52515505CB6}" type="sibTrans" cxnId="{BCE31596-8A68-4159-AAD5-35D914391C34}">
      <dgm:prSet/>
      <dgm:spPr/>
      <dgm:t>
        <a:bodyPr/>
        <a:lstStyle/>
        <a:p>
          <a:endParaRPr lang="en-US"/>
        </a:p>
      </dgm:t>
    </dgm:pt>
    <dgm:pt modelId="{CD5D1ED6-7A7F-4185-9238-BF9A3E624530}">
      <dgm:prSet phldrT="[Text]"/>
      <dgm:spPr/>
      <dgm:t>
        <a:bodyPr/>
        <a:lstStyle/>
        <a:p>
          <a:r>
            <a:rPr lang="en-US" dirty="0"/>
            <a:t>Continuous delivery</a:t>
          </a:r>
        </a:p>
      </dgm:t>
    </dgm:pt>
    <dgm:pt modelId="{B14B0FEE-84C9-448B-91F6-2D7548C20EEE}" type="parTrans" cxnId="{61B2B617-1EBE-4074-A09F-089DB3A260C7}">
      <dgm:prSet/>
      <dgm:spPr/>
      <dgm:t>
        <a:bodyPr/>
        <a:lstStyle/>
        <a:p>
          <a:endParaRPr lang="en-US"/>
        </a:p>
      </dgm:t>
    </dgm:pt>
    <dgm:pt modelId="{7BF8D446-B7EB-4CD7-A614-62538226F39E}" type="sibTrans" cxnId="{61B2B617-1EBE-4074-A09F-089DB3A260C7}">
      <dgm:prSet/>
      <dgm:spPr/>
      <dgm:t>
        <a:bodyPr/>
        <a:lstStyle/>
        <a:p>
          <a:endParaRPr lang="en-US"/>
        </a:p>
      </dgm:t>
    </dgm:pt>
    <dgm:pt modelId="{0AEB9D5C-AE79-44DA-9A16-54C9006F3DAA}">
      <dgm:prSet phldrT="[Text]"/>
      <dgm:spPr/>
      <dgm:t>
        <a:bodyPr/>
        <a:lstStyle/>
        <a:p>
          <a:r>
            <a:rPr lang="en-US" dirty="0"/>
            <a:t>Automated release management</a:t>
          </a:r>
        </a:p>
      </dgm:t>
    </dgm:pt>
    <dgm:pt modelId="{26F0A60C-F61E-4150-B452-2F4D7EA5FE61}" type="parTrans" cxnId="{533A65F4-37E1-4D1E-A6F5-E855355732BF}">
      <dgm:prSet/>
      <dgm:spPr/>
      <dgm:t>
        <a:bodyPr/>
        <a:lstStyle/>
        <a:p>
          <a:endParaRPr lang="en-US"/>
        </a:p>
      </dgm:t>
    </dgm:pt>
    <dgm:pt modelId="{829D6C3A-D2AF-44FB-8F2E-E76DDDB38A0E}" type="sibTrans" cxnId="{533A65F4-37E1-4D1E-A6F5-E855355732BF}">
      <dgm:prSet/>
      <dgm:spPr/>
      <dgm:t>
        <a:bodyPr/>
        <a:lstStyle/>
        <a:p>
          <a:endParaRPr lang="en-US"/>
        </a:p>
      </dgm:t>
    </dgm:pt>
    <dgm:pt modelId="{8A302565-7093-4A28-8C42-80629DD14191}">
      <dgm:prSet phldrT="[Text]"/>
      <dgm:spPr/>
      <dgm:t>
        <a:bodyPr/>
        <a:lstStyle/>
        <a:p>
          <a:r>
            <a:rPr lang="en-US" dirty="0"/>
            <a:t>Incremental testing</a:t>
          </a:r>
        </a:p>
      </dgm:t>
    </dgm:pt>
    <dgm:pt modelId="{000B0674-7964-4AF7-9EFD-589544A4F737}" type="parTrans" cxnId="{E400B81C-78A6-4F0E-890B-62A5CFBD52AA}">
      <dgm:prSet/>
      <dgm:spPr/>
      <dgm:t>
        <a:bodyPr/>
        <a:lstStyle/>
        <a:p>
          <a:endParaRPr lang="en-US"/>
        </a:p>
      </dgm:t>
    </dgm:pt>
    <dgm:pt modelId="{A5559823-9A1D-4F62-AFD5-5D097084157F}" type="sibTrans" cxnId="{E400B81C-78A6-4F0E-890B-62A5CFBD52AA}">
      <dgm:prSet/>
      <dgm:spPr/>
      <dgm:t>
        <a:bodyPr/>
        <a:lstStyle/>
        <a:p>
          <a:endParaRPr lang="en-US"/>
        </a:p>
      </dgm:t>
    </dgm:pt>
    <dgm:pt modelId="{F1F9E8D2-6EB3-4717-9455-14D145105DF8}" type="pres">
      <dgm:prSet presAssocID="{636BF8A8-0D40-4C68-95FA-6A61F71A2DFD}" presName="Name0" presStyleCnt="0">
        <dgm:presLayoutVars>
          <dgm:chMax val="7"/>
          <dgm:dir/>
          <dgm:resizeHandles val="exact"/>
        </dgm:presLayoutVars>
      </dgm:prSet>
      <dgm:spPr/>
    </dgm:pt>
    <dgm:pt modelId="{7CCCB198-F686-40EB-8780-F21D1C0D5E25}" type="pres">
      <dgm:prSet presAssocID="{636BF8A8-0D40-4C68-95FA-6A61F71A2DFD}" presName="ellipse1" presStyleLbl="vennNode1" presStyleIdx="0" presStyleCnt="6">
        <dgm:presLayoutVars>
          <dgm:bulletEnabled val="1"/>
        </dgm:presLayoutVars>
      </dgm:prSet>
      <dgm:spPr/>
      <dgm:t>
        <a:bodyPr/>
        <a:lstStyle/>
        <a:p>
          <a:endParaRPr lang="en-US"/>
        </a:p>
      </dgm:t>
    </dgm:pt>
    <dgm:pt modelId="{633A4943-9358-49DC-A15A-0A6B6C0EFB5E}" type="pres">
      <dgm:prSet presAssocID="{636BF8A8-0D40-4C68-95FA-6A61F71A2DFD}" presName="ellipse2" presStyleLbl="vennNode1" presStyleIdx="1" presStyleCnt="6">
        <dgm:presLayoutVars>
          <dgm:bulletEnabled val="1"/>
        </dgm:presLayoutVars>
      </dgm:prSet>
      <dgm:spPr/>
      <dgm:t>
        <a:bodyPr/>
        <a:lstStyle/>
        <a:p>
          <a:endParaRPr lang="en-US"/>
        </a:p>
      </dgm:t>
    </dgm:pt>
    <dgm:pt modelId="{74D812C7-47B0-4527-8637-78009C9C177F}" type="pres">
      <dgm:prSet presAssocID="{636BF8A8-0D40-4C68-95FA-6A61F71A2DFD}" presName="ellipse3" presStyleLbl="vennNode1" presStyleIdx="2" presStyleCnt="6">
        <dgm:presLayoutVars>
          <dgm:bulletEnabled val="1"/>
        </dgm:presLayoutVars>
      </dgm:prSet>
      <dgm:spPr/>
      <dgm:t>
        <a:bodyPr/>
        <a:lstStyle/>
        <a:p>
          <a:endParaRPr lang="en-US"/>
        </a:p>
      </dgm:t>
    </dgm:pt>
    <dgm:pt modelId="{F1F60F77-3A20-4D95-BDBA-4EF381A31E83}" type="pres">
      <dgm:prSet presAssocID="{636BF8A8-0D40-4C68-95FA-6A61F71A2DFD}" presName="ellipse4" presStyleLbl="vennNode1" presStyleIdx="3" presStyleCnt="6">
        <dgm:presLayoutVars>
          <dgm:bulletEnabled val="1"/>
        </dgm:presLayoutVars>
      </dgm:prSet>
      <dgm:spPr/>
      <dgm:t>
        <a:bodyPr/>
        <a:lstStyle/>
        <a:p>
          <a:endParaRPr lang="en-US"/>
        </a:p>
      </dgm:t>
    </dgm:pt>
    <dgm:pt modelId="{023BDB23-CB81-4BEB-9591-551EB91BE327}" type="pres">
      <dgm:prSet presAssocID="{636BF8A8-0D40-4C68-95FA-6A61F71A2DFD}" presName="ellipse5" presStyleLbl="vennNode1" presStyleIdx="4" presStyleCnt="6">
        <dgm:presLayoutVars>
          <dgm:bulletEnabled val="1"/>
        </dgm:presLayoutVars>
      </dgm:prSet>
      <dgm:spPr/>
      <dgm:t>
        <a:bodyPr/>
        <a:lstStyle/>
        <a:p>
          <a:endParaRPr lang="en-US"/>
        </a:p>
      </dgm:t>
    </dgm:pt>
    <dgm:pt modelId="{E749D192-E187-4BEB-AB75-378994E51ACC}" type="pres">
      <dgm:prSet presAssocID="{636BF8A8-0D40-4C68-95FA-6A61F71A2DFD}" presName="ellipse6" presStyleLbl="vennNode1" presStyleIdx="5" presStyleCnt="6">
        <dgm:presLayoutVars>
          <dgm:bulletEnabled val="1"/>
        </dgm:presLayoutVars>
      </dgm:prSet>
      <dgm:spPr/>
      <dgm:t>
        <a:bodyPr/>
        <a:lstStyle/>
        <a:p>
          <a:endParaRPr lang="en-US"/>
        </a:p>
      </dgm:t>
    </dgm:pt>
  </dgm:ptLst>
  <dgm:cxnLst>
    <dgm:cxn modelId="{C1C416A7-CFBD-4FB3-8D70-DC8CDEF94F9A}" type="presOf" srcId="{C96FAE31-9402-470C-9A1B-8D8BF67639BE}" destId="{7CCCB198-F686-40EB-8780-F21D1C0D5E25}" srcOrd="0" destOrd="0" presId="urn:microsoft.com/office/officeart/2005/8/layout/rings+Icon"/>
    <dgm:cxn modelId="{76795B20-4DA4-4A9D-84B2-B1B4B0536388}" type="presOf" srcId="{0AEB9D5C-AE79-44DA-9A16-54C9006F3DAA}" destId="{023BDB23-CB81-4BEB-9591-551EB91BE327}" srcOrd="0" destOrd="0" presId="urn:microsoft.com/office/officeart/2005/8/layout/rings+Icon"/>
    <dgm:cxn modelId="{533A65F4-37E1-4D1E-A6F5-E855355732BF}" srcId="{636BF8A8-0D40-4C68-95FA-6A61F71A2DFD}" destId="{0AEB9D5C-AE79-44DA-9A16-54C9006F3DAA}" srcOrd="4" destOrd="0" parTransId="{26F0A60C-F61E-4150-B452-2F4D7EA5FE61}" sibTransId="{829D6C3A-D2AF-44FB-8F2E-E76DDDB38A0E}"/>
    <dgm:cxn modelId="{9A542282-71B2-4D35-93C9-3A93A0F915FA}" type="presOf" srcId="{636BF8A8-0D40-4C68-95FA-6A61F71A2DFD}" destId="{F1F9E8D2-6EB3-4717-9455-14D145105DF8}" srcOrd="0" destOrd="0" presId="urn:microsoft.com/office/officeart/2005/8/layout/rings+Icon"/>
    <dgm:cxn modelId="{A860C8ED-5DE2-4717-B34F-1544F7873239}" type="presOf" srcId="{41BB4CC3-8FE3-428A-8AD6-931671B4DC42}" destId="{633A4943-9358-49DC-A15A-0A6B6C0EFB5E}" srcOrd="0" destOrd="0" presId="urn:microsoft.com/office/officeart/2005/8/layout/rings+Icon"/>
    <dgm:cxn modelId="{33CBB6A2-000B-4487-B99D-955865DFE171}" type="presOf" srcId="{8A302565-7093-4A28-8C42-80629DD14191}" destId="{E749D192-E187-4BEB-AB75-378994E51ACC}" srcOrd="0" destOrd="0" presId="urn:microsoft.com/office/officeart/2005/8/layout/rings+Icon"/>
    <dgm:cxn modelId="{E400B81C-78A6-4F0E-890B-62A5CFBD52AA}" srcId="{636BF8A8-0D40-4C68-95FA-6A61F71A2DFD}" destId="{8A302565-7093-4A28-8C42-80629DD14191}" srcOrd="5" destOrd="0" parTransId="{000B0674-7964-4AF7-9EFD-589544A4F737}" sibTransId="{A5559823-9A1D-4F62-AFD5-5D097084157F}"/>
    <dgm:cxn modelId="{06EFCD35-81CC-4684-B50A-C1B68BAFECC0}" srcId="{636BF8A8-0D40-4C68-95FA-6A61F71A2DFD}" destId="{41BB4CC3-8FE3-428A-8AD6-931671B4DC42}" srcOrd="1" destOrd="0" parTransId="{89A8B2F3-B107-4D8A-87F2-537E852CC0C0}" sibTransId="{3F9F3389-A105-460B-9951-635955299677}"/>
    <dgm:cxn modelId="{61B2B617-1EBE-4074-A09F-089DB3A260C7}" srcId="{636BF8A8-0D40-4C68-95FA-6A61F71A2DFD}" destId="{CD5D1ED6-7A7F-4185-9238-BF9A3E624530}" srcOrd="3" destOrd="0" parTransId="{B14B0FEE-84C9-448B-91F6-2D7548C20EEE}" sibTransId="{7BF8D446-B7EB-4CD7-A614-62538226F39E}"/>
    <dgm:cxn modelId="{F2C0F618-B53F-4898-AECB-AB7A92061B03}" type="presOf" srcId="{BC0BE368-CA64-4A51-8965-727BBE3D7EBA}" destId="{74D812C7-47B0-4527-8637-78009C9C177F}" srcOrd="0" destOrd="0" presId="urn:microsoft.com/office/officeart/2005/8/layout/rings+Icon"/>
    <dgm:cxn modelId="{BCE31596-8A68-4159-AAD5-35D914391C34}" srcId="{636BF8A8-0D40-4C68-95FA-6A61F71A2DFD}" destId="{BC0BE368-CA64-4A51-8965-727BBE3D7EBA}" srcOrd="2" destOrd="0" parTransId="{FEF302CC-F426-4513-A96A-61224A690C66}" sibTransId="{E281B57B-9DC1-4666-ACB8-F52515505CB6}"/>
    <dgm:cxn modelId="{68805F98-903A-4FCE-9A5E-D9E995633869}" type="presOf" srcId="{CD5D1ED6-7A7F-4185-9238-BF9A3E624530}" destId="{F1F60F77-3A20-4D95-BDBA-4EF381A31E83}" srcOrd="0" destOrd="0" presId="urn:microsoft.com/office/officeart/2005/8/layout/rings+Icon"/>
    <dgm:cxn modelId="{8EB79695-BF0A-45B5-8356-3802A8F07628}" srcId="{636BF8A8-0D40-4C68-95FA-6A61F71A2DFD}" destId="{C96FAE31-9402-470C-9A1B-8D8BF67639BE}" srcOrd="0" destOrd="0" parTransId="{AD325E8A-9B52-42D7-973F-B364A9282464}" sibTransId="{3BE69841-C919-430E-9318-1645F2A7D33A}"/>
    <dgm:cxn modelId="{7F4AED13-C5C8-40A0-9B1F-57ADDC46FA41}" type="presParOf" srcId="{F1F9E8D2-6EB3-4717-9455-14D145105DF8}" destId="{7CCCB198-F686-40EB-8780-F21D1C0D5E25}" srcOrd="0" destOrd="0" presId="urn:microsoft.com/office/officeart/2005/8/layout/rings+Icon"/>
    <dgm:cxn modelId="{1AC35F92-14E5-4179-B137-592025B31879}" type="presParOf" srcId="{F1F9E8D2-6EB3-4717-9455-14D145105DF8}" destId="{633A4943-9358-49DC-A15A-0A6B6C0EFB5E}" srcOrd="1" destOrd="0" presId="urn:microsoft.com/office/officeart/2005/8/layout/rings+Icon"/>
    <dgm:cxn modelId="{87B106C7-DC05-469A-9127-C7BD3936AF13}" type="presParOf" srcId="{F1F9E8D2-6EB3-4717-9455-14D145105DF8}" destId="{74D812C7-47B0-4527-8637-78009C9C177F}" srcOrd="2" destOrd="0" presId="urn:microsoft.com/office/officeart/2005/8/layout/rings+Icon"/>
    <dgm:cxn modelId="{AF1D664A-8D82-4DC6-9D2C-5A7DA38F3476}" type="presParOf" srcId="{F1F9E8D2-6EB3-4717-9455-14D145105DF8}" destId="{F1F60F77-3A20-4D95-BDBA-4EF381A31E83}" srcOrd="3" destOrd="0" presId="urn:microsoft.com/office/officeart/2005/8/layout/rings+Icon"/>
    <dgm:cxn modelId="{792F6746-EF0C-4060-AC6C-391D24E37E5F}" type="presParOf" srcId="{F1F9E8D2-6EB3-4717-9455-14D145105DF8}" destId="{023BDB23-CB81-4BEB-9591-551EB91BE327}" srcOrd="4" destOrd="0" presId="urn:microsoft.com/office/officeart/2005/8/layout/rings+Icon"/>
    <dgm:cxn modelId="{ECAD0F11-DBCF-4A25-82E1-6C58A87B301D}" type="presParOf" srcId="{F1F9E8D2-6EB3-4717-9455-14D145105DF8}" destId="{E749D192-E187-4BEB-AB75-378994E51ACC}" srcOrd="5" destOrd="0" presId="urn:microsoft.com/office/officeart/2005/8/layout/rings+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4618A84-77A3-E54F-9CE8-B29EC5562C4D}" type="doc">
      <dgm:prSet loTypeId="urn:microsoft.com/office/officeart/2005/8/layout/venn1" loCatId="" qsTypeId="urn:microsoft.com/office/officeart/2005/8/quickstyle/simple4" qsCatId="simple" csTypeId="urn:microsoft.com/office/officeart/2005/8/colors/colorful2" csCatId="colorful" phldr="1"/>
      <dgm:spPr/>
    </dgm:pt>
    <dgm:pt modelId="{BA16BF98-14BE-2D42-AB4B-6892463C0872}">
      <dgm:prSet phldrT="[Text]"/>
      <dgm:spPr/>
      <dgm:t>
        <a:bodyPr/>
        <a:lstStyle/>
        <a:p>
          <a:r>
            <a:rPr lang="en-US" dirty="0" smtClean="0"/>
            <a:t>Automated Smoke Tests</a:t>
          </a:r>
          <a:endParaRPr lang="en-US" dirty="0"/>
        </a:p>
      </dgm:t>
    </dgm:pt>
    <dgm:pt modelId="{20E87AD2-FB7A-3B4A-AE73-97C2706DC5AA}" type="parTrans" cxnId="{E0AB1721-B649-DE47-AE73-B84C8F838151}">
      <dgm:prSet/>
      <dgm:spPr/>
      <dgm:t>
        <a:bodyPr/>
        <a:lstStyle/>
        <a:p>
          <a:endParaRPr lang="en-US"/>
        </a:p>
      </dgm:t>
    </dgm:pt>
    <dgm:pt modelId="{70ECB658-DF9A-F649-8576-3FA900E06E20}" type="sibTrans" cxnId="{E0AB1721-B649-DE47-AE73-B84C8F838151}">
      <dgm:prSet/>
      <dgm:spPr/>
      <dgm:t>
        <a:bodyPr/>
        <a:lstStyle/>
        <a:p>
          <a:endParaRPr lang="en-US"/>
        </a:p>
      </dgm:t>
    </dgm:pt>
    <dgm:pt modelId="{8B73EEAB-7509-E943-AF97-2477A03D9E75}">
      <dgm:prSet phldrT="[Text]"/>
      <dgm:spPr/>
      <dgm:t>
        <a:bodyPr/>
        <a:lstStyle/>
        <a:p>
          <a:r>
            <a:rPr lang="en-US" dirty="0" smtClean="0"/>
            <a:t>Manual Tests</a:t>
          </a:r>
          <a:endParaRPr lang="en-US" dirty="0"/>
        </a:p>
      </dgm:t>
    </dgm:pt>
    <dgm:pt modelId="{3B2A5A58-3CE5-6043-95FA-0A78AF813705}" type="parTrans" cxnId="{FA54D9EF-1B0F-8743-907C-38486F053B4D}">
      <dgm:prSet/>
      <dgm:spPr/>
      <dgm:t>
        <a:bodyPr/>
        <a:lstStyle/>
        <a:p>
          <a:endParaRPr lang="en-US"/>
        </a:p>
      </dgm:t>
    </dgm:pt>
    <dgm:pt modelId="{3864BF23-A2CE-814D-95B4-9AE5297CE7F7}" type="sibTrans" cxnId="{FA54D9EF-1B0F-8743-907C-38486F053B4D}">
      <dgm:prSet/>
      <dgm:spPr/>
      <dgm:t>
        <a:bodyPr/>
        <a:lstStyle/>
        <a:p>
          <a:endParaRPr lang="en-US"/>
        </a:p>
      </dgm:t>
    </dgm:pt>
    <dgm:pt modelId="{63A6B26F-6DA1-E645-AC65-DF60492325DB}">
      <dgm:prSet phldrT="[Text]"/>
      <dgm:spPr/>
      <dgm:t>
        <a:bodyPr/>
        <a:lstStyle/>
        <a:p>
          <a:r>
            <a:rPr lang="en-US" dirty="0" smtClean="0"/>
            <a:t>Automated Regression Tests</a:t>
          </a:r>
          <a:endParaRPr lang="en-US" dirty="0"/>
        </a:p>
      </dgm:t>
    </dgm:pt>
    <dgm:pt modelId="{4693CC60-5F76-EC45-90E2-B68740807CE0}" type="parTrans" cxnId="{EF0BBA0F-1185-CB4B-A1D0-86DDEE4D8890}">
      <dgm:prSet/>
      <dgm:spPr/>
      <dgm:t>
        <a:bodyPr/>
        <a:lstStyle/>
        <a:p>
          <a:endParaRPr lang="en-US"/>
        </a:p>
      </dgm:t>
    </dgm:pt>
    <dgm:pt modelId="{71541C6C-F3A4-414F-B03C-D728065DE2AC}" type="sibTrans" cxnId="{EF0BBA0F-1185-CB4B-A1D0-86DDEE4D8890}">
      <dgm:prSet/>
      <dgm:spPr/>
      <dgm:t>
        <a:bodyPr/>
        <a:lstStyle/>
        <a:p>
          <a:endParaRPr lang="en-US"/>
        </a:p>
      </dgm:t>
    </dgm:pt>
    <dgm:pt modelId="{1FEB423B-8F11-CB48-AF76-E2219680A0CC}">
      <dgm:prSet/>
      <dgm:spPr/>
      <dgm:t>
        <a:bodyPr/>
        <a:lstStyle/>
        <a:p>
          <a:r>
            <a:rPr lang="en-US" dirty="0" smtClean="0"/>
            <a:t>Unit Tests</a:t>
          </a:r>
          <a:endParaRPr lang="en-US" dirty="0"/>
        </a:p>
      </dgm:t>
    </dgm:pt>
    <dgm:pt modelId="{886C4C41-0C03-C243-B9E6-0899982C14C3}" type="parTrans" cxnId="{64861126-B6C0-6846-9E8E-1E9BE78182D2}">
      <dgm:prSet/>
      <dgm:spPr/>
      <dgm:t>
        <a:bodyPr/>
        <a:lstStyle/>
        <a:p>
          <a:endParaRPr lang="en-US"/>
        </a:p>
      </dgm:t>
    </dgm:pt>
    <dgm:pt modelId="{F5E7EA14-6599-004E-8E3C-8A7091A7C14E}" type="sibTrans" cxnId="{64861126-B6C0-6846-9E8E-1E9BE78182D2}">
      <dgm:prSet/>
      <dgm:spPr/>
      <dgm:t>
        <a:bodyPr/>
        <a:lstStyle/>
        <a:p>
          <a:endParaRPr lang="en-US"/>
        </a:p>
      </dgm:t>
    </dgm:pt>
    <dgm:pt modelId="{7EC19842-25F0-084F-A1D4-7248201D1B10}" type="pres">
      <dgm:prSet presAssocID="{84618A84-77A3-E54F-9CE8-B29EC5562C4D}" presName="compositeShape" presStyleCnt="0">
        <dgm:presLayoutVars>
          <dgm:chMax val="7"/>
          <dgm:dir/>
          <dgm:resizeHandles val="exact"/>
        </dgm:presLayoutVars>
      </dgm:prSet>
      <dgm:spPr/>
    </dgm:pt>
    <dgm:pt modelId="{52B552AC-959C-6746-A22F-EAF3002E1C9D}" type="pres">
      <dgm:prSet presAssocID="{1FEB423B-8F11-CB48-AF76-E2219680A0CC}" presName="circ1" presStyleLbl="vennNode1" presStyleIdx="0" presStyleCnt="4"/>
      <dgm:spPr/>
      <dgm:t>
        <a:bodyPr/>
        <a:lstStyle/>
        <a:p>
          <a:endParaRPr lang="en-US"/>
        </a:p>
      </dgm:t>
    </dgm:pt>
    <dgm:pt modelId="{E7480C5D-A193-A641-A7D5-AB461181FA91}" type="pres">
      <dgm:prSet presAssocID="{1FEB423B-8F11-CB48-AF76-E2219680A0CC}" presName="circ1Tx" presStyleLbl="revTx" presStyleIdx="0" presStyleCnt="0">
        <dgm:presLayoutVars>
          <dgm:chMax val="0"/>
          <dgm:chPref val="0"/>
          <dgm:bulletEnabled val="1"/>
        </dgm:presLayoutVars>
      </dgm:prSet>
      <dgm:spPr/>
      <dgm:t>
        <a:bodyPr/>
        <a:lstStyle/>
        <a:p>
          <a:endParaRPr lang="en-US"/>
        </a:p>
      </dgm:t>
    </dgm:pt>
    <dgm:pt modelId="{1A370375-C181-DD49-A3F2-290FC670B62F}" type="pres">
      <dgm:prSet presAssocID="{BA16BF98-14BE-2D42-AB4B-6892463C0872}" presName="circ2" presStyleLbl="vennNode1" presStyleIdx="1" presStyleCnt="4"/>
      <dgm:spPr/>
      <dgm:t>
        <a:bodyPr/>
        <a:lstStyle/>
        <a:p>
          <a:endParaRPr lang="en-US"/>
        </a:p>
      </dgm:t>
    </dgm:pt>
    <dgm:pt modelId="{03131C58-DE4B-8246-A92B-77DC162D54FC}" type="pres">
      <dgm:prSet presAssocID="{BA16BF98-14BE-2D42-AB4B-6892463C0872}" presName="circ2Tx" presStyleLbl="revTx" presStyleIdx="0" presStyleCnt="0">
        <dgm:presLayoutVars>
          <dgm:chMax val="0"/>
          <dgm:chPref val="0"/>
          <dgm:bulletEnabled val="1"/>
        </dgm:presLayoutVars>
      </dgm:prSet>
      <dgm:spPr/>
      <dgm:t>
        <a:bodyPr/>
        <a:lstStyle/>
        <a:p>
          <a:endParaRPr lang="en-US"/>
        </a:p>
      </dgm:t>
    </dgm:pt>
    <dgm:pt modelId="{782226EB-F4C6-4742-A71C-D37FCA565C85}" type="pres">
      <dgm:prSet presAssocID="{8B73EEAB-7509-E943-AF97-2477A03D9E75}" presName="circ3" presStyleLbl="vennNode1" presStyleIdx="2" presStyleCnt="4"/>
      <dgm:spPr/>
      <dgm:t>
        <a:bodyPr/>
        <a:lstStyle/>
        <a:p>
          <a:endParaRPr lang="en-US"/>
        </a:p>
      </dgm:t>
    </dgm:pt>
    <dgm:pt modelId="{F83AEA0F-DDCC-F44F-B6B0-CA27DAEA62D7}" type="pres">
      <dgm:prSet presAssocID="{8B73EEAB-7509-E943-AF97-2477A03D9E75}" presName="circ3Tx" presStyleLbl="revTx" presStyleIdx="0" presStyleCnt="0">
        <dgm:presLayoutVars>
          <dgm:chMax val="0"/>
          <dgm:chPref val="0"/>
          <dgm:bulletEnabled val="1"/>
        </dgm:presLayoutVars>
      </dgm:prSet>
      <dgm:spPr/>
      <dgm:t>
        <a:bodyPr/>
        <a:lstStyle/>
        <a:p>
          <a:endParaRPr lang="en-US"/>
        </a:p>
      </dgm:t>
    </dgm:pt>
    <dgm:pt modelId="{1C8F24C3-CCE3-C04F-BF6D-BD5AEA74A7F4}" type="pres">
      <dgm:prSet presAssocID="{63A6B26F-6DA1-E645-AC65-DF60492325DB}" presName="circ4" presStyleLbl="vennNode1" presStyleIdx="3" presStyleCnt="4"/>
      <dgm:spPr/>
      <dgm:t>
        <a:bodyPr/>
        <a:lstStyle/>
        <a:p>
          <a:endParaRPr lang="en-US"/>
        </a:p>
      </dgm:t>
    </dgm:pt>
    <dgm:pt modelId="{BA064D5B-84B0-5345-AE45-E0E0BEEF08B5}" type="pres">
      <dgm:prSet presAssocID="{63A6B26F-6DA1-E645-AC65-DF60492325DB}" presName="circ4Tx" presStyleLbl="revTx" presStyleIdx="0" presStyleCnt="0">
        <dgm:presLayoutVars>
          <dgm:chMax val="0"/>
          <dgm:chPref val="0"/>
          <dgm:bulletEnabled val="1"/>
        </dgm:presLayoutVars>
      </dgm:prSet>
      <dgm:spPr/>
      <dgm:t>
        <a:bodyPr/>
        <a:lstStyle/>
        <a:p>
          <a:endParaRPr lang="en-US"/>
        </a:p>
      </dgm:t>
    </dgm:pt>
  </dgm:ptLst>
  <dgm:cxnLst>
    <dgm:cxn modelId="{5880260B-5863-B740-9F66-6A4F804D587B}" type="presOf" srcId="{1FEB423B-8F11-CB48-AF76-E2219680A0CC}" destId="{52B552AC-959C-6746-A22F-EAF3002E1C9D}" srcOrd="0" destOrd="0" presId="urn:microsoft.com/office/officeart/2005/8/layout/venn1"/>
    <dgm:cxn modelId="{B228AF49-053F-E34C-A52F-23741AA4C598}" type="presOf" srcId="{BA16BF98-14BE-2D42-AB4B-6892463C0872}" destId="{1A370375-C181-DD49-A3F2-290FC670B62F}" srcOrd="0" destOrd="0" presId="urn:microsoft.com/office/officeart/2005/8/layout/venn1"/>
    <dgm:cxn modelId="{82F5F98A-50E0-EA40-B824-879FA26FEC27}" type="presOf" srcId="{BA16BF98-14BE-2D42-AB4B-6892463C0872}" destId="{03131C58-DE4B-8246-A92B-77DC162D54FC}" srcOrd="1" destOrd="0" presId="urn:microsoft.com/office/officeart/2005/8/layout/venn1"/>
    <dgm:cxn modelId="{EF0BBA0F-1185-CB4B-A1D0-86DDEE4D8890}" srcId="{84618A84-77A3-E54F-9CE8-B29EC5562C4D}" destId="{63A6B26F-6DA1-E645-AC65-DF60492325DB}" srcOrd="3" destOrd="0" parTransId="{4693CC60-5F76-EC45-90E2-B68740807CE0}" sibTransId="{71541C6C-F3A4-414F-B03C-D728065DE2AC}"/>
    <dgm:cxn modelId="{BDC50EA9-2DB2-BF41-95F4-447C41C8FC14}" type="presOf" srcId="{8B73EEAB-7509-E943-AF97-2477A03D9E75}" destId="{F83AEA0F-DDCC-F44F-B6B0-CA27DAEA62D7}" srcOrd="1" destOrd="0" presId="urn:microsoft.com/office/officeart/2005/8/layout/venn1"/>
    <dgm:cxn modelId="{ED1AD2AA-45C6-1F49-B9B3-1CE207562CB5}" type="presOf" srcId="{63A6B26F-6DA1-E645-AC65-DF60492325DB}" destId="{1C8F24C3-CCE3-C04F-BF6D-BD5AEA74A7F4}" srcOrd="0" destOrd="0" presId="urn:microsoft.com/office/officeart/2005/8/layout/venn1"/>
    <dgm:cxn modelId="{1D23EE26-A5C0-E744-87B7-E36789159EB5}" type="presOf" srcId="{8B73EEAB-7509-E943-AF97-2477A03D9E75}" destId="{782226EB-F4C6-4742-A71C-D37FCA565C85}" srcOrd="0" destOrd="0" presId="urn:microsoft.com/office/officeart/2005/8/layout/venn1"/>
    <dgm:cxn modelId="{595239E4-9B66-804C-8D62-A101144C6376}" type="presOf" srcId="{63A6B26F-6DA1-E645-AC65-DF60492325DB}" destId="{BA064D5B-84B0-5345-AE45-E0E0BEEF08B5}" srcOrd="1" destOrd="0" presId="urn:microsoft.com/office/officeart/2005/8/layout/venn1"/>
    <dgm:cxn modelId="{FA54D9EF-1B0F-8743-907C-38486F053B4D}" srcId="{84618A84-77A3-E54F-9CE8-B29EC5562C4D}" destId="{8B73EEAB-7509-E943-AF97-2477A03D9E75}" srcOrd="2" destOrd="0" parTransId="{3B2A5A58-3CE5-6043-95FA-0A78AF813705}" sibTransId="{3864BF23-A2CE-814D-95B4-9AE5297CE7F7}"/>
    <dgm:cxn modelId="{D6341170-F926-E049-8087-89593745E425}" type="presOf" srcId="{1FEB423B-8F11-CB48-AF76-E2219680A0CC}" destId="{E7480C5D-A193-A641-A7D5-AB461181FA91}" srcOrd="1" destOrd="0" presId="urn:microsoft.com/office/officeart/2005/8/layout/venn1"/>
    <dgm:cxn modelId="{E0AB1721-B649-DE47-AE73-B84C8F838151}" srcId="{84618A84-77A3-E54F-9CE8-B29EC5562C4D}" destId="{BA16BF98-14BE-2D42-AB4B-6892463C0872}" srcOrd="1" destOrd="0" parTransId="{20E87AD2-FB7A-3B4A-AE73-97C2706DC5AA}" sibTransId="{70ECB658-DF9A-F649-8576-3FA900E06E20}"/>
    <dgm:cxn modelId="{FD0467BF-5525-5D4C-BC90-166467D9E16C}" type="presOf" srcId="{84618A84-77A3-E54F-9CE8-B29EC5562C4D}" destId="{7EC19842-25F0-084F-A1D4-7248201D1B10}" srcOrd="0" destOrd="0" presId="urn:microsoft.com/office/officeart/2005/8/layout/venn1"/>
    <dgm:cxn modelId="{64861126-B6C0-6846-9E8E-1E9BE78182D2}" srcId="{84618A84-77A3-E54F-9CE8-B29EC5562C4D}" destId="{1FEB423B-8F11-CB48-AF76-E2219680A0CC}" srcOrd="0" destOrd="0" parTransId="{886C4C41-0C03-C243-B9E6-0899982C14C3}" sibTransId="{F5E7EA14-6599-004E-8E3C-8A7091A7C14E}"/>
    <dgm:cxn modelId="{6A6198F0-5CE4-5F4B-925B-43BC3EC8DF7F}" type="presParOf" srcId="{7EC19842-25F0-084F-A1D4-7248201D1B10}" destId="{52B552AC-959C-6746-A22F-EAF3002E1C9D}" srcOrd="0" destOrd="0" presId="urn:microsoft.com/office/officeart/2005/8/layout/venn1"/>
    <dgm:cxn modelId="{4C336EAF-6FB9-2F4F-8430-E4558ADC5BAF}" type="presParOf" srcId="{7EC19842-25F0-084F-A1D4-7248201D1B10}" destId="{E7480C5D-A193-A641-A7D5-AB461181FA91}" srcOrd="1" destOrd="0" presId="urn:microsoft.com/office/officeart/2005/8/layout/venn1"/>
    <dgm:cxn modelId="{D858503A-64DD-9B4D-AD7A-CAD62C46ED1E}" type="presParOf" srcId="{7EC19842-25F0-084F-A1D4-7248201D1B10}" destId="{1A370375-C181-DD49-A3F2-290FC670B62F}" srcOrd="2" destOrd="0" presId="urn:microsoft.com/office/officeart/2005/8/layout/venn1"/>
    <dgm:cxn modelId="{79DC4161-DDCA-844A-ACFA-42F32A178751}" type="presParOf" srcId="{7EC19842-25F0-084F-A1D4-7248201D1B10}" destId="{03131C58-DE4B-8246-A92B-77DC162D54FC}" srcOrd="3" destOrd="0" presId="urn:microsoft.com/office/officeart/2005/8/layout/venn1"/>
    <dgm:cxn modelId="{1403AB7C-183D-6641-9756-8724228B808C}" type="presParOf" srcId="{7EC19842-25F0-084F-A1D4-7248201D1B10}" destId="{782226EB-F4C6-4742-A71C-D37FCA565C85}" srcOrd="4" destOrd="0" presId="urn:microsoft.com/office/officeart/2005/8/layout/venn1"/>
    <dgm:cxn modelId="{D82CA9D9-A29E-9746-9466-A4A25D60D37F}" type="presParOf" srcId="{7EC19842-25F0-084F-A1D4-7248201D1B10}" destId="{F83AEA0F-DDCC-F44F-B6B0-CA27DAEA62D7}" srcOrd="5" destOrd="0" presId="urn:microsoft.com/office/officeart/2005/8/layout/venn1"/>
    <dgm:cxn modelId="{A662029B-A18D-B14C-B0D5-EC717EF0F441}" type="presParOf" srcId="{7EC19842-25F0-084F-A1D4-7248201D1B10}" destId="{1C8F24C3-CCE3-C04F-BF6D-BD5AEA74A7F4}" srcOrd="6" destOrd="0" presId="urn:microsoft.com/office/officeart/2005/8/layout/venn1"/>
    <dgm:cxn modelId="{9DAE8AE0-E0B7-A240-A9AD-83D68F4454EA}" type="presParOf" srcId="{7EC19842-25F0-084F-A1D4-7248201D1B10}" destId="{BA064D5B-84B0-5345-AE45-E0E0BEEF08B5}" srcOrd="7"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EBBA02A-3E10-E64A-A949-F8CCDA264F7A}" type="doc">
      <dgm:prSet loTypeId="urn:microsoft.com/office/officeart/2005/8/layout/equation1" loCatId="" qsTypeId="urn:microsoft.com/office/officeart/2005/8/quickstyle/simple2" qsCatId="simple" csTypeId="urn:microsoft.com/office/officeart/2005/8/colors/colorful2" csCatId="colorful" phldr="1"/>
      <dgm:spPr/>
    </dgm:pt>
    <dgm:pt modelId="{99627A17-0629-3049-9666-58B0257F7253}">
      <dgm:prSet phldrT="[Text]"/>
      <dgm:spPr/>
      <dgm:t>
        <a:bodyPr/>
        <a:lstStyle/>
        <a:p>
          <a:r>
            <a:rPr lang="en-US" dirty="0" smtClean="0"/>
            <a:t>Small Investment</a:t>
          </a:r>
          <a:endParaRPr lang="en-US" dirty="0"/>
        </a:p>
      </dgm:t>
    </dgm:pt>
    <dgm:pt modelId="{287E1603-9E64-7A41-945F-F54E8EBF1BCD}" type="parTrans" cxnId="{A5AAF4FC-2657-2644-871C-96845AFB20F1}">
      <dgm:prSet/>
      <dgm:spPr/>
      <dgm:t>
        <a:bodyPr/>
        <a:lstStyle/>
        <a:p>
          <a:endParaRPr lang="en-US"/>
        </a:p>
      </dgm:t>
    </dgm:pt>
    <dgm:pt modelId="{69F9F42A-3423-FC4E-8CA2-A8532822B83E}" type="sibTrans" cxnId="{A5AAF4FC-2657-2644-871C-96845AFB20F1}">
      <dgm:prSet/>
      <dgm:spPr/>
      <dgm:t>
        <a:bodyPr/>
        <a:lstStyle/>
        <a:p>
          <a:endParaRPr lang="en-US"/>
        </a:p>
      </dgm:t>
    </dgm:pt>
    <dgm:pt modelId="{110293B5-A0DD-A842-B052-9DF90A3BF6A9}">
      <dgm:prSet phldrT="[Text]"/>
      <dgm:spPr/>
      <dgm:t>
        <a:bodyPr/>
        <a:lstStyle/>
        <a:p>
          <a:r>
            <a:rPr lang="en-US" dirty="0" smtClean="0"/>
            <a:t>Frequent Feedback</a:t>
          </a:r>
          <a:endParaRPr lang="en-US" dirty="0"/>
        </a:p>
      </dgm:t>
    </dgm:pt>
    <dgm:pt modelId="{C5D21EBE-49EC-AF45-A45E-D6F3CA926324}" type="parTrans" cxnId="{4387588D-71B4-9443-B659-D3596B59738B}">
      <dgm:prSet/>
      <dgm:spPr/>
      <dgm:t>
        <a:bodyPr/>
        <a:lstStyle/>
        <a:p>
          <a:endParaRPr lang="en-US"/>
        </a:p>
      </dgm:t>
    </dgm:pt>
    <dgm:pt modelId="{EF975718-00EA-4E4C-A19E-B735123CC660}" type="sibTrans" cxnId="{4387588D-71B4-9443-B659-D3596B59738B}">
      <dgm:prSet/>
      <dgm:spPr/>
      <dgm:t>
        <a:bodyPr/>
        <a:lstStyle/>
        <a:p>
          <a:endParaRPr lang="en-US"/>
        </a:p>
      </dgm:t>
    </dgm:pt>
    <dgm:pt modelId="{FC061FFB-557B-4D4D-A21A-167D09AD73F7}">
      <dgm:prSet phldrT="[Text]"/>
      <dgm:spPr/>
      <dgm:t>
        <a:bodyPr/>
        <a:lstStyle/>
        <a:p>
          <a:r>
            <a:rPr lang="en-US" dirty="0" smtClean="0"/>
            <a:t>Great ROI</a:t>
          </a:r>
          <a:endParaRPr lang="en-US" dirty="0"/>
        </a:p>
      </dgm:t>
    </dgm:pt>
    <dgm:pt modelId="{933E7898-9B6C-B245-A95C-ABA309599085}" type="parTrans" cxnId="{98CC8066-8CF9-E149-B1BE-9FEFD66BCA1D}">
      <dgm:prSet/>
      <dgm:spPr/>
      <dgm:t>
        <a:bodyPr/>
        <a:lstStyle/>
        <a:p>
          <a:endParaRPr lang="en-US"/>
        </a:p>
      </dgm:t>
    </dgm:pt>
    <dgm:pt modelId="{8A75C23A-E741-DD45-BF02-B00A69672A93}" type="sibTrans" cxnId="{98CC8066-8CF9-E149-B1BE-9FEFD66BCA1D}">
      <dgm:prSet/>
      <dgm:spPr/>
      <dgm:t>
        <a:bodyPr/>
        <a:lstStyle/>
        <a:p>
          <a:endParaRPr lang="en-US"/>
        </a:p>
      </dgm:t>
    </dgm:pt>
    <dgm:pt modelId="{C0249DDE-9133-9345-937F-1604BB2EFB8D}" type="pres">
      <dgm:prSet presAssocID="{6EBBA02A-3E10-E64A-A949-F8CCDA264F7A}" presName="linearFlow" presStyleCnt="0">
        <dgm:presLayoutVars>
          <dgm:dir/>
          <dgm:resizeHandles val="exact"/>
        </dgm:presLayoutVars>
      </dgm:prSet>
      <dgm:spPr/>
    </dgm:pt>
    <dgm:pt modelId="{AF691620-4F21-DD4D-8B66-F38A2609DA71}" type="pres">
      <dgm:prSet presAssocID="{99627A17-0629-3049-9666-58B0257F7253}" presName="node" presStyleLbl="node1" presStyleIdx="0" presStyleCnt="3">
        <dgm:presLayoutVars>
          <dgm:bulletEnabled val="1"/>
        </dgm:presLayoutVars>
      </dgm:prSet>
      <dgm:spPr/>
      <dgm:t>
        <a:bodyPr/>
        <a:lstStyle/>
        <a:p>
          <a:endParaRPr lang="en-US"/>
        </a:p>
      </dgm:t>
    </dgm:pt>
    <dgm:pt modelId="{3889573A-9AB7-5F41-8AA1-B188921F25DE}" type="pres">
      <dgm:prSet presAssocID="{69F9F42A-3423-FC4E-8CA2-A8532822B83E}" presName="spacerL" presStyleCnt="0"/>
      <dgm:spPr/>
    </dgm:pt>
    <dgm:pt modelId="{15D45E73-A68B-D74A-AEFB-CF6656E4E3B7}" type="pres">
      <dgm:prSet presAssocID="{69F9F42A-3423-FC4E-8CA2-A8532822B83E}" presName="sibTrans" presStyleLbl="sibTrans2D1" presStyleIdx="0" presStyleCnt="2"/>
      <dgm:spPr/>
      <dgm:t>
        <a:bodyPr/>
        <a:lstStyle/>
        <a:p>
          <a:endParaRPr lang="en-US"/>
        </a:p>
      </dgm:t>
    </dgm:pt>
    <dgm:pt modelId="{383AF17A-FED7-8F49-91AF-6CCEB60CD163}" type="pres">
      <dgm:prSet presAssocID="{69F9F42A-3423-FC4E-8CA2-A8532822B83E}" presName="spacerR" presStyleCnt="0"/>
      <dgm:spPr/>
    </dgm:pt>
    <dgm:pt modelId="{43F44AFA-1477-9342-BE9A-553A1B62EFE3}" type="pres">
      <dgm:prSet presAssocID="{110293B5-A0DD-A842-B052-9DF90A3BF6A9}" presName="node" presStyleLbl="node1" presStyleIdx="1" presStyleCnt="3">
        <dgm:presLayoutVars>
          <dgm:bulletEnabled val="1"/>
        </dgm:presLayoutVars>
      </dgm:prSet>
      <dgm:spPr/>
      <dgm:t>
        <a:bodyPr/>
        <a:lstStyle/>
        <a:p>
          <a:endParaRPr lang="en-US"/>
        </a:p>
      </dgm:t>
    </dgm:pt>
    <dgm:pt modelId="{BAFF8EDD-442F-324A-B070-9E72DD31F5ED}" type="pres">
      <dgm:prSet presAssocID="{EF975718-00EA-4E4C-A19E-B735123CC660}" presName="spacerL" presStyleCnt="0"/>
      <dgm:spPr/>
    </dgm:pt>
    <dgm:pt modelId="{1DAC4FB2-6205-5042-B60A-3A17F997080A}" type="pres">
      <dgm:prSet presAssocID="{EF975718-00EA-4E4C-A19E-B735123CC660}" presName="sibTrans" presStyleLbl="sibTrans2D1" presStyleIdx="1" presStyleCnt="2"/>
      <dgm:spPr/>
      <dgm:t>
        <a:bodyPr/>
        <a:lstStyle/>
        <a:p>
          <a:endParaRPr lang="en-US"/>
        </a:p>
      </dgm:t>
    </dgm:pt>
    <dgm:pt modelId="{8BE88B06-815A-8F4A-8656-F4A79656C27D}" type="pres">
      <dgm:prSet presAssocID="{EF975718-00EA-4E4C-A19E-B735123CC660}" presName="spacerR" presStyleCnt="0"/>
      <dgm:spPr/>
    </dgm:pt>
    <dgm:pt modelId="{0FBAD320-DD6C-714C-A022-EF57B88ABEDE}" type="pres">
      <dgm:prSet presAssocID="{FC061FFB-557B-4D4D-A21A-167D09AD73F7}" presName="node" presStyleLbl="node1" presStyleIdx="2" presStyleCnt="3">
        <dgm:presLayoutVars>
          <dgm:bulletEnabled val="1"/>
        </dgm:presLayoutVars>
      </dgm:prSet>
      <dgm:spPr/>
      <dgm:t>
        <a:bodyPr/>
        <a:lstStyle/>
        <a:p>
          <a:endParaRPr lang="en-US"/>
        </a:p>
      </dgm:t>
    </dgm:pt>
  </dgm:ptLst>
  <dgm:cxnLst>
    <dgm:cxn modelId="{98CC8066-8CF9-E149-B1BE-9FEFD66BCA1D}" srcId="{6EBBA02A-3E10-E64A-A949-F8CCDA264F7A}" destId="{FC061FFB-557B-4D4D-A21A-167D09AD73F7}" srcOrd="2" destOrd="0" parTransId="{933E7898-9B6C-B245-A95C-ABA309599085}" sibTransId="{8A75C23A-E741-DD45-BF02-B00A69672A93}"/>
    <dgm:cxn modelId="{81675290-A28E-6441-840D-5356225BBB8D}" type="presOf" srcId="{6EBBA02A-3E10-E64A-A949-F8CCDA264F7A}" destId="{C0249DDE-9133-9345-937F-1604BB2EFB8D}" srcOrd="0" destOrd="0" presId="urn:microsoft.com/office/officeart/2005/8/layout/equation1"/>
    <dgm:cxn modelId="{4387588D-71B4-9443-B659-D3596B59738B}" srcId="{6EBBA02A-3E10-E64A-A949-F8CCDA264F7A}" destId="{110293B5-A0DD-A842-B052-9DF90A3BF6A9}" srcOrd="1" destOrd="0" parTransId="{C5D21EBE-49EC-AF45-A45E-D6F3CA926324}" sibTransId="{EF975718-00EA-4E4C-A19E-B735123CC660}"/>
    <dgm:cxn modelId="{94553B22-3BA1-2945-8F7E-83FFD12D6CFB}" type="presOf" srcId="{99627A17-0629-3049-9666-58B0257F7253}" destId="{AF691620-4F21-DD4D-8B66-F38A2609DA71}" srcOrd="0" destOrd="0" presId="urn:microsoft.com/office/officeart/2005/8/layout/equation1"/>
    <dgm:cxn modelId="{3D6C5579-BCB1-2B4B-A44A-86F315477711}" type="presOf" srcId="{EF975718-00EA-4E4C-A19E-B735123CC660}" destId="{1DAC4FB2-6205-5042-B60A-3A17F997080A}" srcOrd="0" destOrd="0" presId="urn:microsoft.com/office/officeart/2005/8/layout/equation1"/>
    <dgm:cxn modelId="{A5AAF4FC-2657-2644-871C-96845AFB20F1}" srcId="{6EBBA02A-3E10-E64A-A949-F8CCDA264F7A}" destId="{99627A17-0629-3049-9666-58B0257F7253}" srcOrd="0" destOrd="0" parTransId="{287E1603-9E64-7A41-945F-F54E8EBF1BCD}" sibTransId="{69F9F42A-3423-FC4E-8CA2-A8532822B83E}"/>
    <dgm:cxn modelId="{969A01BA-225C-3341-B162-0672280FF9B9}" type="presOf" srcId="{69F9F42A-3423-FC4E-8CA2-A8532822B83E}" destId="{15D45E73-A68B-D74A-AEFB-CF6656E4E3B7}" srcOrd="0" destOrd="0" presId="urn:microsoft.com/office/officeart/2005/8/layout/equation1"/>
    <dgm:cxn modelId="{898E9426-5233-CD41-ABA3-E2B3A806D5A3}" type="presOf" srcId="{110293B5-A0DD-A842-B052-9DF90A3BF6A9}" destId="{43F44AFA-1477-9342-BE9A-553A1B62EFE3}" srcOrd="0" destOrd="0" presId="urn:microsoft.com/office/officeart/2005/8/layout/equation1"/>
    <dgm:cxn modelId="{B33A8D69-B3AA-254D-9FBA-F46DE26DABF7}" type="presOf" srcId="{FC061FFB-557B-4D4D-A21A-167D09AD73F7}" destId="{0FBAD320-DD6C-714C-A022-EF57B88ABEDE}" srcOrd="0" destOrd="0" presId="urn:microsoft.com/office/officeart/2005/8/layout/equation1"/>
    <dgm:cxn modelId="{3D97225E-D0F8-3049-B6D6-466BF56D98DD}" type="presParOf" srcId="{C0249DDE-9133-9345-937F-1604BB2EFB8D}" destId="{AF691620-4F21-DD4D-8B66-F38A2609DA71}" srcOrd="0" destOrd="0" presId="urn:microsoft.com/office/officeart/2005/8/layout/equation1"/>
    <dgm:cxn modelId="{94CCADE2-01B9-DE4D-97C7-8A88471E9CBF}" type="presParOf" srcId="{C0249DDE-9133-9345-937F-1604BB2EFB8D}" destId="{3889573A-9AB7-5F41-8AA1-B188921F25DE}" srcOrd="1" destOrd="0" presId="urn:microsoft.com/office/officeart/2005/8/layout/equation1"/>
    <dgm:cxn modelId="{473984A2-FCF5-1341-87D8-88620FF2C3F9}" type="presParOf" srcId="{C0249DDE-9133-9345-937F-1604BB2EFB8D}" destId="{15D45E73-A68B-D74A-AEFB-CF6656E4E3B7}" srcOrd="2" destOrd="0" presId="urn:microsoft.com/office/officeart/2005/8/layout/equation1"/>
    <dgm:cxn modelId="{8824A487-4102-9742-9642-4A8BE3936F16}" type="presParOf" srcId="{C0249DDE-9133-9345-937F-1604BB2EFB8D}" destId="{383AF17A-FED7-8F49-91AF-6CCEB60CD163}" srcOrd="3" destOrd="0" presId="urn:microsoft.com/office/officeart/2005/8/layout/equation1"/>
    <dgm:cxn modelId="{E1871370-B1C9-104A-8C86-1C70551E1A22}" type="presParOf" srcId="{C0249DDE-9133-9345-937F-1604BB2EFB8D}" destId="{43F44AFA-1477-9342-BE9A-553A1B62EFE3}" srcOrd="4" destOrd="0" presId="urn:microsoft.com/office/officeart/2005/8/layout/equation1"/>
    <dgm:cxn modelId="{1E7F2513-85F3-DB45-B014-6A71E1C84341}" type="presParOf" srcId="{C0249DDE-9133-9345-937F-1604BB2EFB8D}" destId="{BAFF8EDD-442F-324A-B070-9E72DD31F5ED}" srcOrd="5" destOrd="0" presId="urn:microsoft.com/office/officeart/2005/8/layout/equation1"/>
    <dgm:cxn modelId="{6CFFD03A-305E-5E43-937A-9FF6029AAD5C}" type="presParOf" srcId="{C0249DDE-9133-9345-937F-1604BB2EFB8D}" destId="{1DAC4FB2-6205-5042-B60A-3A17F997080A}" srcOrd="6" destOrd="0" presId="urn:microsoft.com/office/officeart/2005/8/layout/equation1"/>
    <dgm:cxn modelId="{D648E563-CBB9-7945-8AF0-F612AAF367B8}" type="presParOf" srcId="{C0249DDE-9133-9345-937F-1604BB2EFB8D}" destId="{8BE88B06-815A-8F4A-8656-F4A79656C27D}" srcOrd="7" destOrd="0" presId="urn:microsoft.com/office/officeart/2005/8/layout/equation1"/>
    <dgm:cxn modelId="{CC271CEF-FA05-9A48-84D5-B80912A8B6E3}" type="presParOf" srcId="{C0249DDE-9133-9345-937F-1604BB2EFB8D}" destId="{0FBAD320-DD6C-714C-A022-EF57B88ABEDE}"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AEFEAF4-4D4A-9049-9F01-B86CDC8BE927}" type="doc">
      <dgm:prSet loTypeId="urn:microsoft.com/office/officeart/2005/8/layout/cycle2" loCatId="" qsTypeId="urn:microsoft.com/office/officeart/2005/8/quickstyle/simple2" qsCatId="simple" csTypeId="urn:microsoft.com/office/officeart/2005/8/colors/colorful2" csCatId="colorful" phldr="1"/>
      <dgm:spPr/>
      <dgm:t>
        <a:bodyPr/>
        <a:lstStyle/>
        <a:p>
          <a:endParaRPr lang="en-US"/>
        </a:p>
      </dgm:t>
    </dgm:pt>
    <dgm:pt modelId="{77FE305A-1F7E-8041-9C9A-E7B10EDE8CC4}">
      <dgm:prSet phldrT="[Text]"/>
      <dgm:spPr/>
      <dgm:t>
        <a:bodyPr/>
        <a:lstStyle/>
        <a:p>
          <a:r>
            <a:rPr lang="en-US" dirty="0" smtClean="0"/>
            <a:t>Create VM with test data</a:t>
          </a:r>
          <a:endParaRPr lang="en-US" dirty="0"/>
        </a:p>
      </dgm:t>
    </dgm:pt>
    <dgm:pt modelId="{2524CF68-1627-9C49-8446-C391EB05B5C2}" type="parTrans" cxnId="{524E54BC-E176-5B4F-9450-420BF16AC824}">
      <dgm:prSet/>
      <dgm:spPr/>
      <dgm:t>
        <a:bodyPr/>
        <a:lstStyle/>
        <a:p>
          <a:endParaRPr lang="en-US"/>
        </a:p>
      </dgm:t>
    </dgm:pt>
    <dgm:pt modelId="{354A6E95-1E9B-794D-B57C-2E228BAF3A99}" type="sibTrans" cxnId="{524E54BC-E176-5B4F-9450-420BF16AC824}">
      <dgm:prSet/>
      <dgm:spPr/>
      <dgm:t>
        <a:bodyPr/>
        <a:lstStyle/>
        <a:p>
          <a:endParaRPr lang="en-US"/>
        </a:p>
      </dgm:t>
    </dgm:pt>
    <dgm:pt modelId="{10057F68-81BB-124E-B5FA-468D8B07B95F}">
      <dgm:prSet phldrT="[Text]"/>
      <dgm:spPr/>
      <dgm:t>
        <a:bodyPr/>
        <a:lstStyle/>
        <a:p>
          <a:r>
            <a:rPr lang="en-US" dirty="0" smtClean="0"/>
            <a:t>Run test</a:t>
          </a:r>
          <a:endParaRPr lang="en-US" dirty="0"/>
        </a:p>
      </dgm:t>
    </dgm:pt>
    <dgm:pt modelId="{9B94CC07-8DE1-FD4C-9050-2477392A802C}" type="parTrans" cxnId="{A725625B-53EF-EB4B-B046-1ECBCAD21A85}">
      <dgm:prSet/>
      <dgm:spPr/>
      <dgm:t>
        <a:bodyPr/>
        <a:lstStyle/>
        <a:p>
          <a:endParaRPr lang="en-US"/>
        </a:p>
      </dgm:t>
    </dgm:pt>
    <dgm:pt modelId="{9BFDA5C7-D12C-DD4D-BD61-22EB1993A7F2}" type="sibTrans" cxnId="{A725625B-53EF-EB4B-B046-1ECBCAD21A85}">
      <dgm:prSet/>
      <dgm:spPr/>
      <dgm:t>
        <a:bodyPr/>
        <a:lstStyle/>
        <a:p>
          <a:endParaRPr lang="en-US"/>
        </a:p>
      </dgm:t>
    </dgm:pt>
    <dgm:pt modelId="{D4F2EE37-51AE-2C44-87EA-870A923F64CA}">
      <dgm:prSet phldrT="[Text]"/>
      <dgm:spPr/>
      <dgm:t>
        <a:bodyPr/>
        <a:lstStyle/>
        <a:p>
          <a:r>
            <a:rPr lang="en-US" dirty="0" smtClean="0"/>
            <a:t>Delete VM if test passes</a:t>
          </a:r>
          <a:endParaRPr lang="en-US" dirty="0"/>
        </a:p>
      </dgm:t>
    </dgm:pt>
    <dgm:pt modelId="{859B59E8-8459-F543-8984-C3FD627E3C3A}" type="parTrans" cxnId="{2AFC56C1-1132-6540-BEC5-E8F7CEE8F354}">
      <dgm:prSet/>
      <dgm:spPr/>
      <dgm:t>
        <a:bodyPr/>
        <a:lstStyle/>
        <a:p>
          <a:endParaRPr lang="en-US"/>
        </a:p>
      </dgm:t>
    </dgm:pt>
    <dgm:pt modelId="{9FB2C424-EAD2-7B49-BDA8-3F287AF0D7C1}" type="sibTrans" cxnId="{2AFC56C1-1132-6540-BEC5-E8F7CEE8F354}">
      <dgm:prSet/>
      <dgm:spPr/>
      <dgm:t>
        <a:bodyPr/>
        <a:lstStyle/>
        <a:p>
          <a:endParaRPr lang="en-US"/>
        </a:p>
      </dgm:t>
    </dgm:pt>
    <dgm:pt modelId="{A43461E4-F8DA-F242-A851-9007EFDAAC2D}" type="pres">
      <dgm:prSet presAssocID="{1AEFEAF4-4D4A-9049-9F01-B86CDC8BE927}" presName="cycle" presStyleCnt="0">
        <dgm:presLayoutVars>
          <dgm:dir/>
          <dgm:resizeHandles val="exact"/>
        </dgm:presLayoutVars>
      </dgm:prSet>
      <dgm:spPr/>
      <dgm:t>
        <a:bodyPr/>
        <a:lstStyle/>
        <a:p>
          <a:endParaRPr lang="en-US"/>
        </a:p>
      </dgm:t>
    </dgm:pt>
    <dgm:pt modelId="{17D5E6D4-16A0-2D45-B36F-E0D660A5069A}" type="pres">
      <dgm:prSet presAssocID="{77FE305A-1F7E-8041-9C9A-E7B10EDE8CC4}" presName="node" presStyleLbl="node1" presStyleIdx="0" presStyleCnt="3">
        <dgm:presLayoutVars>
          <dgm:bulletEnabled val="1"/>
        </dgm:presLayoutVars>
      </dgm:prSet>
      <dgm:spPr/>
      <dgm:t>
        <a:bodyPr/>
        <a:lstStyle/>
        <a:p>
          <a:endParaRPr lang="en-US"/>
        </a:p>
      </dgm:t>
    </dgm:pt>
    <dgm:pt modelId="{BE9663D6-406A-5A47-A20B-97B160E3B126}" type="pres">
      <dgm:prSet presAssocID="{354A6E95-1E9B-794D-B57C-2E228BAF3A99}" presName="sibTrans" presStyleLbl="sibTrans2D1" presStyleIdx="0" presStyleCnt="3"/>
      <dgm:spPr/>
      <dgm:t>
        <a:bodyPr/>
        <a:lstStyle/>
        <a:p>
          <a:endParaRPr lang="en-US"/>
        </a:p>
      </dgm:t>
    </dgm:pt>
    <dgm:pt modelId="{0263DBF6-168A-BA42-84A3-C042CBDF4E21}" type="pres">
      <dgm:prSet presAssocID="{354A6E95-1E9B-794D-B57C-2E228BAF3A99}" presName="connectorText" presStyleLbl="sibTrans2D1" presStyleIdx="0" presStyleCnt="3"/>
      <dgm:spPr/>
      <dgm:t>
        <a:bodyPr/>
        <a:lstStyle/>
        <a:p>
          <a:endParaRPr lang="en-US"/>
        </a:p>
      </dgm:t>
    </dgm:pt>
    <dgm:pt modelId="{48049BE6-E799-7E4D-A07D-66B94E43DD74}" type="pres">
      <dgm:prSet presAssocID="{10057F68-81BB-124E-B5FA-468D8B07B95F}" presName="node" presStyleLbl="node1" presStyleIdx="1" presStyleCnt="3">
        <dgm:presLayoutVars>
          <dgm:bulletEnabled val="1"/>
        </dgm:presLayoutVars>
      </dgm:prSet>
      <dgm:spPr/>
      <dgm:t>
        <a:bodyPr/>
        <a:lstStyle/>
        <a:p>
          <a:endParaRPr lang="en-US"/>
        </a:p>
      </dgm:t>
    </dgm:pt>
    <dgm:pt modelId="{5CB38948-A684-AD4E-9F0C-08E44AD035D4}" type="pres">
      <dgm:prSet presAssocID="{9BFDA5C7-D12C-DD4D-BD61-22EB1993A7F2}" presName="sibTrans" presStyleLbl="sibTrans2D1" presStyleIdx="1" presStyleCnt="3"/>
      <dgm:spPr/>
      <dgm:t>
        <a:bodyPr/>
        <a:lstStyle/>
        <a:p>
          <a:endParaRPr lang="en-US"/>
        </a:p>
      </dgm:t>
    </dgm:pt>
    <dgm:pt modelId="{5706ABC5-FFB3-7143-9FB7-DE85DE96BD16}" type="pres">
      <dgm:prSet presAssocID="{9BFDA5C7-D12C-DD4D-BD61-22EB1993A7F2}" presName="connectorText" presStyleLbl="sibTrans2D1" presStyleIdx="1" presStyleCnt="3"/>
      <dgm:spPr/>
      <dgm:t>
        <a:bodyPr/>
        <a:lstStyle/>
        <a:p>
          <a:endParaRPr lang="en-US"/>
        </a:p>
      </dgm:t>
    </dgm:pt>
    <dgm:pt modelId="{9E4FC04C-F3B5-2F4C-BFAA-D2ECFD2047CE}" type="pres">
      <dgm:prSet presAssocID="{D4F2EE37-51AE-2C44-87EA-870A923F64CA}" presName="node" presStyleLbl="node1" presStyleIdx="2" presStyleCnt="3">
        <dgm:presLayoutVars>
          <dgm:bulletEnabled val="1"/>
        </dgm:presLayoutVars>
      </dgm:prSet>
      <dgm:spPr/>
      <dgm:t>
        <a:bodyPr/>
        <a:lstStyle/>
        <a:p>
          <a:endParaRPr lang="en-US"/>
        </a:p>
      </dgm:t>
    </dgm:pt>
    <dgm:pt modelId="{8BE2E054-C0CC-8346-8D26-7F3B8ABCDB53}" type="pres">
      <dgm:prSet presAssocID="{9FB2C424-EAD2-7B49-BDA8-3F287AF0D7C1}" presName="sibTrans" presStyleLbl="sibTrans2D1" presStyleIdx="2" presStyleCnt="3"/>
      <dgm:spPr/>
      <dgm:t>
        <a:bodyPr/>
        <a:lstStyle/>
        <a:p>
          <a:endParaRPr lang="en-US"/>
        </a:p>
      </dgm:t>
    </dgm:pt>
    <dgm:pt modelId="{D6949506-82FF-914D-8708-8FFEF19AC0CA}" type="pres">
      <dgm:prSet presAssocID="{9FB2C424-EAD2-7B49-BDA8-3F287AF0D7C1}" presName="connectorText" presStyleLbl="sibTrans2D1" presStyleIdx="2" presStyleCnt="3"/>
      <dgm:spPr/>
      <dgm:t>
        <a:bodyPr/>
        <a:lstStyle/>
        <a:p>
          <a:endParaRPr lang="en-US"/>
        </a:p>
      </dgm:t>
    </dgm:pt>
  </dgm:ptLst>
  <dgm:cxnLst>
    <dgm:cxn modelId="{81289C1B-4BE4-CB4D-A72E-FA3FD312D066}" type="presOf" srcId="{354A6E95-1E9B-794D-B57C-2E228BAF3A99}" destId="{BE9663D6-406A-5A47-A20B-97B160E3B126}" srcOrd="0" destOrd="0" presId="urn:microsoft.com/office/officeart/2005/8/layout/cycle2"/>
    <dgm:cxn modelId="{2AFC56C1-1132-6540-BEC5-E8F7CEE8F354}" srcId="{1AEFEAF4-4D4A-9049-9F01-B86CDC8BE927}" destId="{D4F2EE37-51AE-2C44-87EA-870A923F64CA}" srcOrd="2" destOrd="0" parTransId="{859B59E8-8459-F543-8984-C3FD627E3C3A}" sibTransId="{9FB2C424-EAD2-7B49-BDA8-3F287AF0D7C1}"/>
    <dgm:cxn modelId="{E6F3EE1B-EC68-6544-A346-D8E0BA3DA528}" type="presOf" srcId="{10057F68-81BB-124E-B5FA-468D8B07B95F}" destId="{48049BE6-E799-7E4D-A07D-66B94E43DD74}" srcOrd="0" destOrd="0" presId="urn:microsoft.com/office/officeart/2005/8/layout/cycle2"/>
    <dgm:cxn modelId="{524E54BC-E176-5B4F-9450-420BF16AC824}" srcId="{1AEFEAF4-4D4A-9049-9F01-B86CDC8BE927}" destId="{77FE305A-1F7E-8041-9C9A-E7B10EDE8CC4}" srcOrd="0" destOrd="0" parTransId="{2524CF68-1627-9C49-8446-C391EB05B5C2}" sibTransId="{354A6E95-1E9B-794D-B57C-2E228BAF3A99}"/>
    <dgm:cxn modelId="{BB0A1A43-E22C-1A49-AE91-7F8B365D1AB9}" type="presOf" srcId="{1AEFEAF4-4D4A-9049-9F01-B86CDC8BE927}" destId="{A43461E4-F8DA-F242-A851-9007EFDAAC2D}" srcOrd="0" destOrd="0" presId="urn:microsoft.com/office/officeart/2005/8/layout/cycle2"/>
    <dgm:cxn modelId="{17B6702E-8AE9-7A47-97F2-7B529A87B31B}" type="presOf" srcId="{9FB2C424-EAD2-7B49-BDA8-3F287AF0D7C1}" destId="{8BE2E054-C0CC-8346-8D26-7F3B8ABCDB53}" srcOrd="0" destOrd="0" presId="urn:microsoft.com/office/officeart/2005/8/layout/cycle2"/>
    <dgm:cxn modelId="{E3CA96AE-47AE-4B4A-8F60-C3838536FCDF}" type="presOf" srcId="{9FB2C424-EAD2-7B49-BDA8-3F287AF0D7C1}" destId="{D6949506-82FF-914D-8708-8FFEF19AC0CA}" srcOrd="1" destOrd="0" presId="urn:microsoft.com/office/officeart/2005/8/layout/cycle2"/>
    <dgm:cxn modelId="{4C0209DA-C4C4-3F4B-AF9D-54C93EB6266B}" type="presOf" srcId="{77FE305A-1F7E-8041-9C9A-E7B10EDE8CC4}" destId="{17D5E6D4-16A0-2D45-B36F-E0D660A5069A}" srcOrd="0" destOrd="0" presId="urn:microsoft.com/office/officeart/2005/8/layout/cycle2"/>
    <dgm:cxn modelId="{E1195F9D-8444-6B40-8417-00E6E5855F55}" type="presOf" srcId="{9BFDA5C7-D12C-DD4D-BD61-22EB1993A7F2}" destId="{5706ABC5-FFB3-7143-9FB7-DE85DE96BD16}" srcOrd="1" destOrd="0" presId="urn:microsoft.com/office/officeart/2005/8/layout/cycle2"/>
    <dgm:cxn modelId="{971495A9-130D-FE4F-9641-76E9F792FD87}" type="presOf" srcId="{354A6E95-1E9B-794D-B57C-2E228BAF3A99}" destId="{0263DBF6-168A-BA42-84A3-C042CBDF4E21}" srcOrd="1" destOrd="0" presId="urn:microsoft.com/office/officeart/2005/8/layout/cycle2"/>
    <dgm:cxn modelId="{0052CDCB-967E-8F41-B8DA-C99601102CA9}" type="presOf" srcId="{9BFDA5C7-D12C-DD4D-BD61-22EB1993A7F2}" destId="{5CB38948-A684-AD4E-9F0C-08E44AD035D4}" srcOrd="0" destOrd="0" presId="urn:microsoft.com/office/officeart/2005/8/layout/cycle2"/>
    <dgm:cxn modelId="{A3343275-87B3-054B-8150-DB3D2B2C7D39}" type="presOf" srcId="{D4F2EE37-51AE-2C44-87EA-870A923F64CA}" destId="{9E4FC04C-F3B5-2F4C-BFAA-D2ECFD2047CE}" srcOrd="0" destOrd="0" presId="urn:microsoft.com/office/officeart/2005/8/layout/cycle2"/>
    <dgm:cxn modelId="{A725625B-53EF-EB4B-B046-1ECBCAD21A85}" srcId="{1AEFEAF4-4D4A-9049-9F01-B86CDC8BE927}" destId="{10057F68-81BB-124E-B5FA-468D8B07B95F}" srcOrd="1" destOrd="0" parTransId="{9B94CC07-8DE1-FD4C-9050-2477392A802C}" sibTransId="{9BFDA5C7-D12C-DD4D-BD61-22EB1993A7F2}"/>
    <dgm:cxn modelId="{B39A0231-2C90-F347-B4E0-963978A58FAA}" type="presParOf" srcId="{A43461E4-F8DA-F242-A851-9007EFDAAC2D}" destId="{17D5E6D4-16A0-2D45-B36F-E0D660A5069A}" srcOrd="0" destOrd="0" presId="urn:microsoft.com/office/officeart/2005/8/layout/cycle2"/>
    <dgm:cxn modelId="{A0DE4B3D-A44C-1148-9877-0DA1D840FE1B}" type="presParOf" srcId="{A43461E4-F8DA-F242-A851-9007EFDAAC2D}" destId="{BE9663D6-406A-5A47-A20B-97B160E3B126}" srcOrd="1" destOrd="0" presId="urn:microsoft.com/office/officeart/2005/8/layout/cycle2"/>
    <dgm:cxn modelId="{8382D57B-02B3-B048-8AC6-A202CA849EA6}" type="presParOf" srcId="{BE9663D6-406A-5A47-A20B-97B160E3B126}" destId="{0263DBF6-168A-BA42-84A3-C042CBDF4E21}" srcOrd="0" destOrd="0" presId="urn:microsoft.com/office/officeart/2005/8/layout/cycle2"/>
    <dgm:cxn modelId="{A1D24641-7882-DC49-9A9D-3158A2890007}" type="presParOf" srcId="{A43461E4-F8DA-F242-A851-9007EFDAAC2D}" destId="{48049BE6-E799-7E4D-A07D-66B94E43DD74}" srcOrd="2" destOrd="0" presId="urn:microsoft.com/office/officeart/2005/8/layout/cycle2"/>
    <dgm:cxn modelId="{5CA1CD7E-4D6F-AC4E-A5F6-2665C556C721}" type="presParOf" srcId="{A43461E4-F8DA-F242-A851-9007EFDAAC2D}" destId="{5CB38948-A684-AD4E-9F0C-08E44AD035D4}" srcOrd="3" destOrd="0" presId="urn:microsoft.com/office/officeart/2005/8/layout/cycle2"/>
    <dgm:cxn modelId="{599B7154-FA6B-DE40-848A-5787FD08B539}" type="presParOf" srcId="{5CB38948-A684-AD4E-9F0C-08E44AD035D4}" destId="{5706ABC5-FFB3-7143-9FB7-DE85DE96BD16}" srcOrd="0" destOrd="0" presId="urn:microsoft.com/office/officeart/2005/8/layout/cycle2"/>
    <dgm:cxn modelId="{A94938BC-4EB6-0C4F-A81F-989AFF541EDE}" type="presParOf" srcId="{A43461E4-F8DA-F242-A851-9007EFDAAC2D}" destId="{9E4FC04C-F3B5-2F4C-BFAA-D2ECFD2047CE}" srcOrd="4" destOrd="0" presId="urn:microsoft.com/office/officeart/2005/8/layout/cycle2"/>
    <dgm:cxn modelId="{AEB8C86E-318B-754D-A149-E520D2FA4DF5}" type="presParOf" srcId="{A43461E4-F8DA-F242-A851-9007EFDAAC2D}" destId="{8BE2E054-C0CC-8346-8D26-7F3B8ABCDB53}" srcOrd="5" destOrd="0" presId="urn:microsoft.com/office/officeart/2005/8/layout/cycle2"/>
    <dgm:cxn modelId="{4398ECA3-6133-C14A-8DB6-6BAACF6C50D1}" type="presParOf" srcId="{8BE2E054-C0CC-8346-8D26-7F3B8ABCDB53}" destId="{D6949506-82FF-914D-8708-8FFEF19AC0C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E641B-C406-4188-A196-939B3F5EE01F}" type="doc">
      <dgm:prSet loTypeId="urn:microsoft.com/office/officeart/2005/8/layout/StepDownProcess" loCatId="process" qsTypeId="urn:microsoft.com/office/officeart/2005/8/quickstyle/simple1" qsCatId="simple" csTypeId="urn:microsoft.com/office/officeart/2005/8/colors/accent2_2" csCatId="accent2" phldr="1"/>
      <dgm:spPr/>
      <dgm:t>
        <a:bodyPr/>
        <a:lstStyle/>
        <a:p>
          <a:endParaRPr lang="en-US"/>
        </a:p>
      </dgm:t>
    </dgm:pt>
    <dgm:pt modelId="{506DCBAA-59D5-45E3-B846-FD743E8FF208}">
      <dgm:prSet phldrT="[Text]"/>
      <dgm:spPr/>
      <dgm:t>
        <a:bodyPr/>
        <a:lstStyle/>
        <a:p>
          <a:r>
            <a:rPr lang="en-US" dirty="0"/>
            <a:t>Review all requirements</a:t>
          </a:r>
        </a:p>
      </dgm:t>
    </dgm:pt>
    <dgm:pt modelId="{410A27B4-7365-423E-A839-5C14CD0AECA5}" type="parTrans" cxnId="{2080DA8F-9D74-47F6-9D36-D1A60366212E}">
      <dgm:prSet/>
      <dgm:spPr/>
      <dgm:t>
        <a:bodyPr/>
        <a:lstStyle/>
        <a:p>
          <a:endParaRPr lang="en-US"/>
        </a:p>
      </dgm:t>
    </dgm:pt>
    <dgm:pt modelId="{6BA54D98-E470-44D6-AA13-9BE3A63B0757}" type="sibTrans" cxnId="{2080DA8F-9D74-47F6-9D36-D1A60366212E}">
      <dgm:prSet/>
      <dgm:spPr/>
      <dgm:t>
        <a:bodyPr/>
        <a:lstStyle/>
        <a:p>
          <a:endParaRPr lang="en-US"/>
        </a:p>
      </dgm:t>
    </dgm:pt>
    <dgm:pt modelId="{C9F15455-4A98-484F-BC1C-B53E76E2D650}">
      <dgm:prSet phldrT="[Text]"/>
      <dgm:spPr/>
      <dgm:t>
        <a:bodyPr/>
        <a:lstStyle/>
        <a:p>
          <a:r>
            <a:rPr lang="en-US" dirty="0"/>
            <a:t>Write all test cases</a:t>
          </a:r>
        </a:p>
      </dgm:t>
    </dgm:pt>
    <dgm:pt modelId="{A948978A-A00D-4219-8AD6-F23460BE8941}" type="parTrans" cxnId="{5F32F97A-093A-46A6-911C-FDECAE6C101F}">
      <dgm:prSet/>
      <dgm:spPr/>
      <dgm:t>
        <a:bodyPr/>
        <a:lstStyle/>
        <a:p>
          <a:endParaRPr lang="en-US"/>
        </a:p>
      </dgm:t>
    </dgm:pt>
    <dgm:pt modelId="{8F6C6EAE-7A99-4B02-BC4B-4D02AF3A0EDE}" type="sibTrans" cxnId="{5F32F97A-093A-46A6-911C-FDECAE6C101F}">
      <dgm:prSet/>
      <dgm:spPr/>
      <dgm:t>
        <a:bodyPr/>
        <a:lstStyle/>
        <a:p>
          <a:endParaRPr lang="en-US"/>
        </a:p>
      </dgm:t>
    </dgm:pt>
    <dgm:pt modelId="{3A190151-A2E3-4572-9144-1B683BDA4DE5}">
      <dgm:prSet phldrT="[Text]"/>
      <dgm:spPr/>
      <dgm:t>
        <a:bodyPr/>
        <a:lstStyle/>
        <a:p>
          <a:r>
            <a:rPr lang="en-US" dirty="0"/>
            <a:t>Perform all testing</a:t>
          </a:r>
        </a:p>
      </dgm:t>
    </dgm:pt>
    <dgm:pt modelId="{DDDBA05E-ACCB-46D4-8197-B4B982AD0C9E}" type="parTrans" cxnId="{A986D65A-EFD3-4FDF-BAE0-D2861007E5B9}">
      <dgm:prSet/>
      <dgm:spPr/>
      <dgm:t>
        <a:bodyPr/>
        <a:lstStyle/>
        <a:p>
          <a:endParaRPr lang="en-US"/>
        </a:p>
      </dgm:t>
    </dgm:pt>
    <dgm:pt modelId="{8FAF3F44-B21E-4C63-A51E-B7FFC71D1F49}" type="sibTrans" cxnId="{A986D65A-EFD3-4FDF-BAE0-D2861007E5B9}">
      <dgm:prSet/>
      <dgm:spPr/>
      <dgm:t>
        <a:bodyPr/>
        <a:lstStyle/>
        <a:p>
          <a:endParaRPr lang="en-US"/>
        </a:p>
      </dgm:t>
    </dgm:pt>
    <dgm:pt modelId="{0308377C-D1A8-4CB1-BF48-3352885467CB}">
      <dgm:prSet/>
      <dgm:spPr/>
      <dgm:t>
        <a:bodyPr/>
        <a:lstStyle/>
        <a:p>
          <a:r>
            <a:rPr lang="en-US" dirty="0"/>
            <a:t>Deliver all cookies</a:t>
          </a:r>
        </a:p>
      </dgm:t>
    </dgm:pt>
    <dgm:pt modelId="{C81AB73B-183C-4BFC-AB7E-342DAAA21399}" type="parTrans" cxnId="{74A3EAD8-BA0F-4EF9-8FE1-C30B9C900045}">
      <dgm:prSet/>
      <dgm:spPr/>
      <dgm:t>
        <a:bodyPr/>
        <a:lstStyle/>
        <a:p>
          <a:endParaRPr lang="en-US"/>
        </a:p>
      </dgm:t>
    </dgm:pt>
    <dgm:pt modelId="{3C33A180-73F6-4374-B081-0F7369FA62B7}" type="sibTrans" cxnId="{74A3EAD8-BA0F-4EF9-8FE1-C30B9C900045}">
      <dgm:prSet/>
      <dgm:spPr/>
      <dgm:t>
        <a:bodyPr/>
        <a:lstStyle/>
        <a:p>
          <a:endParaRPr lang="en-US"/>
        </a:p>
      </dgm:t>
    </dgm:pt>
    <dgm:pt modelId="{9DD5AF72-EA78-40E8-A085-B5CFFCD7EAA3}" type="pres">
      <dgm:prSet presAssocID="{55DE641B-C406-4188-A196-939B3F5EE01F}" presName="rootnode" presStyleCnt="0">
        <dgm:presLayoutVars>
          <dgm:chMax/>
          <dgm:chPref/>
          <dgm:dir/>
          <dgm:animLvl val="lvl"/>
        </dgm:presLayoutVars>
      </dgm:prSet>
      <dgm:spPr/>
      <dgm:t>
        <a:bodyPr/>
        <a:lstStyle/>
        <a:p>
          <a:endParaRPr lang="en-US"/>
        </a:p>
      </dgm:t>
    </dgm:pt>
    <dgm:pt modelId="{8D421C85-6AA2-4543-84E4-18E5D5680B36}" type="pres">
      <dgm:prSet presAssocID="{506DCBAA-59D5-45E3-B846-FD743E8FF208}" presName="composite" presStyleCnt="0"/>
      <dgm:spPr/>
    </dgm:pt>
    <dgm:pt modelId="{3797E4D3-66FB-4DB2-AB3A-CEDECA1D35F7}" type="pres">
      <dgm:prSet presAssocID="{506DCBAA-59D5-45E3-B846-FD743E8FF208}" presName="bentUpArrow1" presStyleLbl="alignImgPlace1" presStyleIdx="0" presStyleCnt="3"/>
      <dgm:spPr/>
    </dgm:pt>
    <dgm:pt modelId="{61938AF5-B307-42F4-9180-7BE54EDE56D1}" type="pres">
      <dgm:prSet presAssocID="{506DCBAA-59D5-45E3-B846-FD743E8FF208}" presName="ParentText" presStyleLbl="node1" presStyleIdx="0" presStyleCnt="4">
        <dgm:presLayoutVars>
          <dgm:chMax val="1"/>
          <dgm:chPref val="1"/>
          <dgm:bulletEnabled val="1"/>
        </dgm:presLayoutVars>
      </dgm:prSet>
      <dgm:spPr/>
      <dgm:t>
        <a:bodyPr/>
        <a:lstStyle/>
        <a:p>
          <a:endParaRPr lang="en-US"/>
        </a:p>
      </dgm:t>
    </dgm:pt>
    <dgm:pt modelId="{6EBA1672-8539-47FA-8C9B-BCBA3A75EF6E}" type="pres">
      <dgm:prSet presAssocID="{506DCBAA-59D5-45E3-B846-FD743E8FF208}" presName="ChildText" presStyleLbl="revTx" presStyleIdx="0" presStyleCnt="3">
        <dgm:presLayoutVars>
          <dgm:chMax val="0"/>
          <dgm:chPref val="0"/>
          <dgm:bulletEnabled val="1"/>
        </dgm:presLayoutVars>
      </dgm:prSet>
      <dgm:spPr/>
    </dgm:pt>
    <dgm:pt modelId="{23142429-469A-4C3D-BC16-9B68DC94E837}" type="pres">
      <dgm:prSet presAssocID="{6BA54D98-E470-44D6-AA13-9BE3A63B0757}" presName="sibTrans" presStyleCnt="0"/>
      <dgm:spPr/>
    </dgm:pt>
    <dgm:pt modelId="{F07F415F-0405-46C8-896A-2FD292AF1BB8}" type="pres">
      <dgm:prSet presAssocID="{C9F15455-4A98-484F-BC1C-B53E76E2D650}" presName="composite" presStyleCnt="0"/>
      <dgm:spPr/>
    </dgm:pt>
    <dgm:pt modelId="{EE9D8A89-42D9-413E-BDAC-AB59B71B6F5A}" type="pres">
      <dgm:prSet presAssocID="{C9F15455-4A98-484F-BC1C-B53E76E2D650}" presName="bentUpArrow1" presStyleLbl="alignImgPlace1" presStyleIdx="1" presStyleCnt="3"/>
      <dgm:spPr/>
    </dgm:pt>
    <dgm:pt modelId="{282B46A0-A636-4C1B-A5EF-D9CF6366A15E}" type="pres">
      <dgm:prSet presAssocID="{C9F15455-4A98-484F-BC1C-B53E76E2D650}" presName="ParentText" presStyleLbl="node1" presStyleIdx="1" presStyleCnt="4">
        <dgm:presLayoutVars>
          <dgm:chMax val="1"/>
          <dgm:chPref val="1"/>
          <dgm:bulletEnabled val="1"/>
        </dgm:presLayoutVars>
      </dgm:prSet>
      <dgm:spPr/>
      <dgm:t>
        <a:bodyPr/>
        <a:lstStyle/>
        <a:p>
          <a:endParaRPr lang="en-US"/>
        </a:p>
      </dgm:t>
    </dgm:pt>
    <dgm:pt modelId="{07661F95-D3DF-488C-9015-7B8AE5A9289C}" type="pres">
      <dgm:prSet presAssocID="{C9F15455-4A98-484F-BC1C-B53E76E2D650}" presName="ChildText" presStyleLbl="revTx" presStyleIdx="1" presStyleCnt="3">
        <dgm:presLayoutVars>
          <dgm:chMax val="0"/>
          <dgm:chPref val="0"/>
          <dgm:bulletEnabled val="1"/>
        </dgm:presLayoutVars>
      </dgm:prSet>
      <dgm:spPr/>
    </dgm:pt>
    <dgm:pt modelId="{892BEBDA-7212-4409-86F4-AA6F77EE84EB}" type="pres">
      <dgm:prSet presAssocID="{8F6C6EAE-7A99-4B02-BC4B-4D02AF3A0EDE}" presName="sibTrans" presStyleCnt="0"/>
      <dgm:spPr/>
    </dgm:pt>
    <dgm:pt modelId="{E7FC0FC0-75D3-4779-8178-E7BA7BE0E472}" type="pres">
      <dgm:prSet presAssocID="{3A190151-A2E3-4572-9144-1B683BDA4DE5}" presName="composite" presStyleCnt="0"/>
      <dgm:spPr/>
    </dgm:pt>
    <dgm:pt modelId="{5CB6D856-969E-494E-9356-AAAF6B09EDC0}" type="pres">
      <dgm:prSet presAssocID="{3A190151-A2E3-4572-9144-1B683BDA4DE5}" presName="bentUpArrow1" presStyleLbl="alignImgPlace1" presStyleIdx="2" presStyleCnt="3"/>
      <dgm:spPr/>
    </dgm:pt>
    <dgm:pt modelId="{27D47C63-4988-49D9-817C-DF37E46364B6}" type="pres">
      <dgm:prSet presAssocID="{3A190151-A2E3-4572-9144-1B683BDA4DE5}" presName="ParentText" presStyleLbl="node1" presStyleIdx="2" presStyleCnt="4">
        <dgm:presLayoutVars>
          <dgm:chMax val="1"/>
          <dgm:chPref val="1"/>
          <dgm:bulletEnabled val="1"/>
        </dgm:presLayoutVars>
      </dgm:prSet>
      <dgm:spPr/>
      <dgm:t>
        <a:bodyPr/>
        <a:lstStyle/>
        <a:p>
          <a:endParaRPr lang="en-US"/>
        </a:p>
      </dgm:t>
    </dgm:pt>
    <dgm:pt modelId="{246348CF-0BF1-41A2-BF4B-6B865F53C6EB}" type="pres">
      <dgm:prSet presAssocID="{3A190151-A2E3-4572-9144-1B683BDA4DE5}" presName="ChildText" presStyleLbl="revTx" presStyleIdx="2" presStyleCnt="3">
        <dgm:presLayoutVars>
          <dgm:chMax val="0"/>
          <dgm:chPref val="0"/>
          <dgm:bulletEnabled val="1"/>
        </dgm:presLayoutVars>
      </dgm:prSet>
      <dgm:spPr/>
    </dgm:pt>
    <dgm:pt modelId="{7BAAD849-8FD5-4DFE-8367-BA5A2C349C86}" type="pres">
      <dgm:prSet presAssocID="{8FAF3F44-B21E-4C63-A51E-B7FFC71D1F49}" presName="sibTrans" presStyleCnt="0"/>
      <dgm:spPr/>
    </dgm:pt>
    <dgm:pt modelId="{CF5E2299-A813-4FDB-B106-DBFDEA672638}" type="pres">
      <dgm:prSet presAssocID="{0308377C-D1A8-4CB1-BF48-3352885467CB}" presName="composite" presStyleCnt="0"/>
      <dgm:spPr/>
    </dgm:pt>
    <dgm:pt modelId="{5A9BFA8C-042C-4250-9AF4-C4EAD10DA61C}" type="pres">
      <dgm:prSet presAssocID="{0308377C-D1A8-4CB1-BF48-3352885467CB}" presName="ParentText" presStyleLbl="node1" presStyleIdx="3" presStyleCnt="4">
        <dgm:presLayoutVars>
          <dgm:chMax val="1"/>
          <dgm:chPref val="1"/>
          <dgm:bulletEnabled val="1"/>
        </dgm:presLayoutVars>
      </dgm:prSet>
      <dgm:spPr/>
      <dgm:t>
        <a:bodyPr/>
        <a:lstStyle/>
        <a:p>
          <a:endParaRPr lang="en-US"/>
        </a:p>
      </dgm:t>
    </dgm:pt>
  </dgm:ptLst>
  <dgm:cxnLst>
    <dgm:cxn modelId="{51FE86A0-570F-4670-96BC-5C99AA43D5E0}" type="presOf" srcId="{0308377C-D1A8-4CB1-BF48-3352885467CB}" destId="{5A9BFA8C-042C-4250-9AF4-C4EAD10DA61C}" srcOrd="0" destOrd="0" presId="urn:microsoft.com/office/officeart/2005/8/layout/StepDownProcess"/>
    <dgm:cxn modelId="{550172B3-D2C8-40FA-9025-E84DDE5229BA}" type="presOf" srcId="{C9F15455-4A98-484F-BC1C-B53E76E2D650}" destId="{282B46A0-A636-4C1B-A5EF-D9CF6366A15E}" srcOrd="0" destOrd="0" presId="urn:microsoft.com/office/officeart/2005/8/layout/StepDownProcess"/>
    <dgm:cxn modelId="{2080DA8F-9D74-47F6-9D36-D1A60366212E}" srcId="{55DE641B-C406-4188-A196-939B3F5EE01F}" destId="{506DCBAA-59D5-45E3-B846-FD743E8FF208}" srcOrd="0" destOrd="0" parTransId="{410A27B4-7365-423E-A839-5C14CD0AECA5}" sibTransId="{6BA54D98-E470-44D6-AA13-9BE3A63B0757}"/>
    <dgm:cxn modelId="{A986D65A-EFD3-4FDF-BAE0-D2861007E5B9}" srcId="{55DE641B-C406-4188-A196-939B3F5EE01F}" destId="{3A190151-A2E3-4572-9144-1B683BDA4DE5}" srcOrd="2" destOrd="0" parTransId="{DDDBA05E-ACCB-46D4-8197-B4B982AD0C9E}" sibTransId="{8FAF3F44-B21E-4C63-A51E-B7FFC71D1F49}"/>
    <dgm:cxn modelId="{5F32F97A-093A-46A6-911C-FDECAE6C101F}" srcId="{55DE641B-C406-4188-A196-939B3F5EE01F}" destId="{C9F15455-4A98-484F-BC1C-B53E76E2D650}" srcOrd="1" destOrd="0" parTransId="{A948978A-A00D-4219-8AD6-F23460BE8941}" sibTransId="{8F6C6EAE-7A99-4B02-BC4B-4D02AF3A0EDE}"/>
    <dgm:cxn modelId="{CB3FCEA0-3987-4123-8815-08CE98A34BD3}" type="presOf" srcId="{3A190151-A2E3-4572-9144-1B683BDA4DE5}" destId="{27D47C63-4988-49D9-817C-DF37E46364B6}" srcOrd="0" destOrd="0" presId="urn:microsoft.com/office/officeart/2005/8/layout/StepDownProcess"/>
    <dgm:cxn modelId="{11D1802A-94A3-4389-A58F-3A882CDF0DAE}" type="presOf" srcId="{55DE641B-C406-4188-A196-939B3F5EE01F}" destId="{9DD5AF72-EA78-40E8-A085-B5CFFCD7EAA3}" srcOrd="0" destOrd="0" presId="urn:microsoft.com/office/officeart/2005/8/layout/StepDownProcess"/>
    <dgm:cxn modelId="{8CAC8749-EC19-4895-94C8-123F5D262A16}" type="presOf" srcId="{506DCBAA-59D5-45E3-B846-FD743E8FF208}" destId="{61938AF5-B307-42F4-9180-7BE54EDE56D1}" srcOrd="0" destOrd="0" presId="urn:microsoft.com/office/officeart/2005/8/layout/StepDownProcess"/>
    <dgm:cxn modelId="{74A3EAD8-BA0F-4EF9-8FE1-C30B9C900045}" srcId="{55DE641B-C406-4188-A196-939B3F5EE01F}" destId="{0308377C-D1A8-4CB1-BF48-3352885467CB}" srcOrd="3" destOrd="0" parTransId="{C81AB73B-183C-4BFC-AB7E-342DAAA21399}" sibTransId="{3C33A180-73F6-4374-B081-0F7369FA62B7}"/>
    <dgm:cxn modelId="{79BCF3E2-AC4E-42B2-BCFA-030F3A8CEF82}" type="presParOf" srcId="{9DD5AF72-EA78-40E8-A085-B5CFFCD7EAA3}" destId="{8D421C85-6AA2-4543-84E4-18E5D5680B36}" srcOrd="0" destOrd="0" presId="urn:microsoft.com/office/officeart/2005/8/layout/StepDownProcess"/>
    <dgm:cxn modelId="{F3868FAF-A6AF-4AD8-8170-420F12839DB9}" type="presParOf" srcId="{8D421C85-6AA2-4543-84E4-18E5D5680B36}" destId="{3797E4D3-66FB-4DB2-AB3A-CEDECA1D35F7}" srcOrd="0" destOrd="0" presId="urn:microsoft.com/office/officeart/2005/8/layout/StepDownProcess"/>
    <dgm:cxn modelId="{C8471FD7-2FC9-47DE-9778-168206DE1E0E}" type="presParOf" srcId="{8D421C85-6AA2-4543-84E4-18E5D5680B36}" destId="{61938AF5-B307-42F4-9180-7BE54EDE56D1}" srcOrd="1" destOrd="0" presId="urn:microsoft.com/office/officeart/2005/8/layout/StepDownProcess"/>
    <dgm:cxn modelId="{01A14154-FA76-4ADF-9FCD-3C769147ECEF}" type="presParOf" srcId="{8D421C85-6AA2-4543-84E4-18E5D5680B36}" destId="{6EBA1672-8539-47FA-8C9B-BCBA3A75EF6E}" srcOrd="2" destOrd="0" presId="urn:microsoft.com/office/officeart/2005/8/layout/StepDownProcess"/>
    <dgm:cxn modelId="{F4EB8B38-8BFF-4DAF-B3D5-36892A05B828}" type="presParOf" srcId="{9DD5AF72-EA78-40E8-A085-B5CFFCD7EAA3}" destId="{23142429-469A-4C3D-BC16-9B68DC94E837}" srcOrd="1" destOrd="0" presId="urn:microsoft.com/office/officeart/2005/8/layout/StepDownProcess"/>
    <dgm:cxn modelId="{3D6B5D20-DE1A-43A5-871F-DE066E92F81C}" type="presParOf" srcId="{9DD5AF72-EA78-40E8-A085-B5CFFCD7EAA3}" destId="{F07F415F-0405-46C8-896A-2FD292AF1BB8}" srcOrd="2" destOrd="0" presId="urn:microsoft.com/office/officeart/2005/8/layout/StepDownProcess"/>
    <dgm:cxn modelId="{ED7DC3BD-0BD3-4EB2-BAE8-2200A8FD037F}" type="presParOf" srcId="{F07F415F-0405-46C8-896A-2FD292AF1BB8}" destId="{EE9D8A89-42D9-413E-BDAC-AB59B71B6F5A}" srcOrd="0" destOrd="0" presId="urn:microsoft.com/office/officeart/2005/8/layout/StepDownProcess"/>
    <dgm:cxn modelId="{CDE80CD4-2833-40B5-BBE4-CF11EBB7AC9F}" type="presParOf" srcId="{F07F415F-0405-46C8-896A-2FD292AF1BB8}" destId="{282B46A0-A636-4C1B-A5EF-D9CF6366A15E}" srcOrd="1" destOrd="0" presId="urn:microsoft.com/office/officeart/2005/8/layout/StepDownProcess"/>
    <dgm:cxn modelId="{90938D84-A420-488F-97D6-9AEA4C52F839}" type="presParOf" srcId="{F07F415F-0405-46C8-896A-2FD292AF1BB8}" destId="{07661F95-D3DF-488C-9015-7B8AE5A9289C}" srcOrd="2" destOrd="0" presId="urn:microsoft.com/office/officeart/2005/8/layout/StepDownProcess"/>
    <dgm:cxn modelId="{6589FDAE-53AF-458D-99A0-AA91E1AB8691}" type="presParOf" srcId="{9DD5AF72-EA78-40E8-A085-B5CFFCD7EAA3}" destId="{892BEBDA-7212-4409-86F4-AA6F77EE84EB}" srcOrd="3" destOrd="0" presId="urn:microsoft.com/office/officeart/2005/8/layout/StepDownProcess"/>
    <dgm:cxn modelId="{FD287905-8F35-42CF-B8D9-6DBABA62B571}" type="presParOf" srcId="{9DD5AF72-EA78-40E8-A085-B5CFFCD7EAA3}" destId="{E7FC0FC0-75D3-4779-8178-E7BA7BE0E472}" srcOrd="4" destOrd="0" presId="urn:microsoft.com/office/officeart/2005/8/layout/StepDownProcess"/>
    <dgm:cxn modelId="{FD4C485C-95AF-4D27-8FFA-393F3BFD495C}" type="presParOf" srcId="{E7FC0FC0-75D3-4779-8178-E7BA7BE0E472}" destId="{5CB6D856-969E-494E-9356-AAAF6B09EDC0}" srcOrd="0" destOrd="0" presId="urn:microsoft.com/office/officeart/2005/8/layout/StepDownProcess"/>
    <dgm:cxn modelId="{FCE8705A-CEFB-4C74-9EB4-ECF389253562}" type="presParOf" srcId="{E7FC0FC0-75D3-4779-8178-E7BA7BE0E472}" destId="{27D47C63-4988-49D9-817C-DF37E46364B6}" srcOrd="1" destOrd="0" presId="urn:microsoft.com/office/officeart/2005/8/layout/StepDownProcess"/>
    <dgm:cxn modelId="{48550A06-914A-4AA6-84C0-21895D9E0FDD}" type="presParOf" srcId="{E7FC0FC0-75D3-4779-8178-E7BA7BE0E472}" destId="{246348CF-0BF1-41A2-BF4B-6B865F53C6EB}" srcOrd="2" destOrd="0" presId="urn:microsoft.com/office/officeart/2005/8/layout/StepDownProcess"/>
    <dgm:cxn modelId="{EB361BC9-FFCD-4618-A9D3-D0F83C4158A7}" type="presParOf" srcId="{9DD5AF72-EA78-40E8-A085-B5CFFCD7EAA3}" destId="{7BAAD849-8FD5-4DFE-8367-BA5A2C349C86}" srcOrd="5" destOrd="0" presId="urn:microsoft.com/office/officeart/2005/8/layout/StepDownProcess"/>
    <dgm:cxn modelId="{038E73B8-AAFC-4FBB-AE92-897AC62B4FE9}" type="presParOf" srcId="{9DD5AF72-EA78-40E8-A085-B5CFFCD7EAA3}" destId="{CF5E2299-A813-4FDB-B106-DBFDEA672638}" srcOrd="6" destOrd="0" presId="urn:microsoft.com/office/officeart/2005/8/layout/StepDownProcess"/>
    <dgm:cxn modelId="{D672AC1B-3244-4F1B-877E-EEB308B5EC4F}" type="presParOf" srcId="{CF5E2299-A813-4FDB-B106-DBFDEA672638}" destId="{5A9BFA8C-042C-4250-9AF4-C4EAD10DA61C}"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DE641B-C406-4188-A196-939B3F5EE01F}" type="doc">
      <dgm:prSet loTypeId="urn:microsoft.com/office/officeart/2005/8/layout/process1" loCatId="process" qsTypeId="urn:microsoft.com/office/officeart/2005/8/quickstyle/simple1" qsCatId="simple" csTypeId="urn:microsoft.com/office/officeart/2005/8/colors/accent2_2" csCatId="accent2" phldr="1"/>
      <dgm:spPr/>
      <dgm:t>
        <a:bodyPr/>
        <a:lstStyle/>
        <a:p>
          <a:endParaRPr lang="en-US"/>
        </a:p>
      </dgm:t>
    </dgm:pt>
    <dgm:pt modelId="{506DCBAA-59D5-45E3-B846-FD743E8FF208}">
      <dgm:prSet phldrT="[Text]"/>
      <dgm:spPr/>
      <dgm:t>
        <a:bodyPr/>
        <a:lstStyle/>
        <a:p>
          <a:r>
            <a:rPr lang="en-US" dirty="0"/>
            <a:t>Review requirement for Cookie 1</a:t>
          </a:r>
        </a:p>
      </dgm:t>
    </dgm:pt>
    <dgm:pt modelId="{410A27B4-7365-423E-A839-5C14CD0AECA5}" type="parTrans" cxnId="{2080DA8F-9D74-47F6-9D36-D1A60366212E}">
      <dgm:prSet/>
      <dgm:spPr/>
      <dgm:t>
        <a:bodyPr/>
        <a:lstStyle/>
        <a:p>
          <a:endParaRPr lang="en-US"/>
        </a:p>
      </dgm:t>
    </dgm:pt>
    <dgm:pt modelId="{6BA54D98-E470-44D6-AA13-9BE3A63B0757}" type="sibTrans" cxnId="{2080DA8F-9D74-47F6-9D36-D1A60366212E}">
      <dgm:prSet/>
      <dgm:spPr/>
      <dgm:t>
        <a:bodyPr/>
        <a:lstStyle/>
        <a:p>
          <a:endParaRPr lang="en-US"/>
        </a:p>
      </dgm:t>
    </dgm:pt>
    <dgm:pt modelId="{C9F15455-4A98-484F-BC1C-B53E76E2D650}">
      <dgm:prSet phldrT="[Text]"/>
      <dgm:spPr/>
      <dgm:t>
        <a:bodyPr/>
        <a:lstStyle/>
        <a:p>
          <a:r>
            <a:rPr lang="en-US" dirty="0"/>
            <a:t>Write test case for  Cookie 1</a:t>
          </a:r>
        </a:p>
      </dgm:t>
    </dgm:pt>
    <dgm:pt modelId="{A948978A-A00D-4219-8AD6-F23460BE8941}" type="parTrans" cxnId="{5F32F97A-093A-46A6-911C-FDECAE6C101F}">
      <dgm:prSet/>
      <dgm:spPr/>
      <dgm:t>
        <a:bodyPr/>
        <a:lstStyle/>
        <a:p>
          <a:endParaRPr lang="en-US"/>
        </a:p>
      </dgm:t>
    </dgm:pt>
    <dgm:pt modelId="{8F6C6EAE-7A99-4B02-BC4B-4D02AF3A0EDE}" type="sibTrans" cxnId="{5F32F97A-093A-46A6-911C-FDECAE6C101F}">
      <dgm:prSet/>
      <dgm:spPr/>
      <dgm:t>
        <a:bodyPr/>
        <a:lstStyle/>
        <a:p>
          <a:endParaRPr lang="en-US"/>
        </a:p>
      </dgm:t>
    </dgm:pt>
    <dgm:pt modelId="{3A190151-A2E3-4572-9144-1B683BDA4DE5}">
      <dgm:prSet phldrT="[Text]"/>
      <dgm:spPr/>
      <dgm:t>
        <a:bodyPr/>
        <a:lstStyle/>
        <a:p>
          <a:r>
            <a:rPr lang="en-US" dirty="0"/>
            <a:t>Perform testing for Cookie 1</a:t>
          </a:r>
        </a:p>
      </dgm:t>
    </dgm:pt>
    <dgm:pt modelId="{DDDBA05E-ACCB-46D4-8197-B4B982AD0C9E}" type="parTrans" cxnId="{A986D65A-EFD3-4FDF-BAE0-D2861007E5B9}">
      <dgm:prSet/>
      <dgm:spPr/>
      <dgm:t>
        <a:bodyPr/>
        <a:lstStyle/>
        <a:p>
          <a:endParaRPr lang="en-US"/>
        </a:p>
      </dgm:t>
    </dgm:pt>
    <dgm:pt modelId="{8FAF3F44-B21E-4C63-A51E-B7FFC71D1F49}" type="sibTrans" cxnId="{A986D65A-EFD3-4FDF-BAE0-D2861007E5B9}">
      <dgm:prSet/>
      <dgm:spPr/>
      <dgm:t>
        <a:bodyPr/>
        <a:lstStyle/>
        <a:p>
          <a:endParaRPr lang="en-US"/>
        </a:p>
      </dgm:t>
    </dgm:pt>
    <dgm:pt modelId="{0308377C-D1A8-4CB1-BF48-3352885467CB}">
      <dgm:prSet/>
      <dgm:spPr/>
      <dgm:t>
        <a:bodyPr/>
        <a:lstStyle/>
        <a:p>
          <a:r>
            <a:rPr lang="en-US" dirty="0"/>
            <a:t>Deliver Cookie 1</a:t>
          </a:r>
        </a:p>
      </dgm:t>
    </dgm:pt>
    <dgm:pt modelId="{C81AB73B-183C-4BFC-AB7E-342DAAA21399}" type="parTrans" cxnId="{74A3EAD8-BA0F-4EF9-8FE1-C30B9C900045}">
      <dgm:prSet/>
      <dgm:spPr/>
      <dgm:t>
        <a:bodyPr/>
        <a:lstStyle/>
        <a:p>
          <a:endParaRPr lang="en-US"/>
        </a:p>
      </dgm:t>
    </dgm:pt>
    <dgm:pt modelId="{3C33A180-73F6-4374-B081-0F7369FA62B7}" type="sibTrans" cxnId="{74A3EAD8-BA0F-4EF9-8FE1-C30B9C900045}">
      <dgm:prSet/>
      <dgm:spPr/>
      <dgm:t>
        <a:bodyPr/>
        <a:lstStyle/>
        <a:p>
          <a:endParaRPr lang="en-US"/>
        </a:p>
      </dgm:t>
    </dgm:pt>
    <dgm:pt modelId="{FA154688-1E8E-4F4D-95C8-79DC65DB466E}" type="pres">
      <dgm:prSet presAssocID="{55DE641B-C406-4188-A196-939B3F5EE01F}" presName="Name0" presStyleCnt="0">
        <dgm:presLayoutVars>
          <dgm:dir/>
          <dgm:resizeHandles val="exact"/>
        </dgm:presLayoutVars>
      </dgm:prSet>
      <dgm:spPr/>
      <dgm:t>
        <a:bodyPr/>
        <a:lstStyle/>
        <a:p>
          <a:endParaRPr lang="en-US"/>
        </a:p>
      </dgm:t>
    </dgm:pt>
    <dgm:pt modelId="{56811B5D-E927-4421-92B9-C979BEE9BF2A}" type="pres">
      <dgm:prSet presAssocID="{506DCBAA-59D5-45E3-B846-FD743E8FF208}" presName="node" presStyleLbl="node1" presStyleIdx="0" presStyleCnt="4">
        <dgm:presLayoutVars>
          <dgm:bulletEnabled val="1"/>
        </dgm:presLayoutVars>
      </dgm:prSet>
      <dgm:spPr/>
      <dgm:t>
        <a:bodyPr/>
        <a:lstStyle/>
        <a:p>
          <a:endParaRPr lang="en-US"/>
        </a:p>
      </dgm:t>
    </dgm:pt>
    <dgm:pt modelId="{1F03BB7D-5BE7-4665-8422-DC1AEAA23B03}" type="pres">
      <dgm:prSet presAssocID="{6BA54D98-E470-44D6-AA13-9BE3A63B0757}" presName="sibTrans" presStyleLbl="sibTrans2D1" presStyleIdx="0" presStyleCnt="3"/>
      <dgm:spPr/>
      <dgm:t>
        <a:bodyPr/>
        <a:lstStyle/>
        <a:p>
          <a:endParaRPr lang="en-US"/>
        </a:p>
      </dgm:t>
    </dgm:pt>
    <dgm:pt modelId="{85509A93-CF69-4381-9069-14913E22300F}" type="pres">
      <dgm:prSet presAssocID="{6BA54D98-E470-44D6-AA13-9BE3A63B0757}" presName="connectorText" presStyleLbl="sibTrans2D1" presStyleIdx="0" presStyleCnt="3"/>
      <dgm:spPr/>
      <dgm:t>
        <a:bodyPr/>
        <a:lstStyle/>
        <a:p>
          <a:endParaRPr lang="en-US"/>
        </a:p>
      </dgm:t>
    </dgm:pt>
    <dgm:pt modelId="{05A53BC8-60D4-46CE-85E9-876C48F01F09}" type="pres">
      <dgm:prSet presAssocID="{C9F15455-4A98-484F-BC1C-B53E76E2D650}" presName="node" presStyleLbl="node1" presStyleIdx="1" presStyleCnt="4">
        <dgm:presLayoutVars>
          <dgm:bulletEnabled val="1"/>
        </dgm:presLayoutVars>
      </dgm:prSet>
      <dgm:spPr/>
      <dgm:t>
        <a:bodyPr/>
        <a:lstStyle/>
        <a:p>
          <a:endParaRPr lang="en-US"/>
        </a:p>
      </dgm:t>
    </dgm:pt>
    <dgm:pt modelId="{C55956A3-91C2-4FBA-8DE9-FEB3E8E54AB7}" type="pres">
      <dgm:prSet presAssocID="{8F6C6EAE-7A99-4B02-BC4B-4D02AF3A0EDE}" presName="sibTrans" presStyleLbl="sibTrans2D1" presStyleIdx="1" presStyleCnt="3"/>
      <dgm:spPr/>
      <dgm:t>
        <a:bodyPr/>
        <a:lstStyle/>
        <a:p>
          <a:endParaRPr lang="en-US"/>
        </a:p>
      </dgm:t>
    </dgm:pt>
    <dgm:pt modelId="{A5F7620A-1D16-4A8A-B5F8-95DD270835C8}" type="pres">
      <dgm:prSet presAssocID="{8F6C6EAE-7A99-4B02-BC4B-4D02AF3A0EDE}" presName="connectorText" presStyleLbl="sibTrans2D1" presStyleIdx="1" presStyleCnt="3"/>
      <dgm:spPr/>
      <dgm:t>
        <a:bodyPr/>
        <a:lstStyle/>
        <a:p>
          <a:endParaRPr lang="en-US"/>
        </a:p>
      </dgm:t>
    </dgm:pt>
    <dgm:pt modelId="{36C2FBBF-EB51-47A6-B473-D880727610E9}" type="pres">
      <dgm:prSet presAssocID="{3A190151-A2E3-4572-9144-1B683BDA4DE5}" presName="node" presStyleLbl="node1" presStyleIdx="2" presStyleCnt="4">
        <dgm:presLayoutVars>
          <dgm:bulletEnabled val="1"/>
        </dgm:presLayoutVars>
      </dgm:prSet>
      <dgm:spPr/>
      <dgm:t>
        <a:bodyPr/>
        <a:lstStyle/>
        <a:p>
          <a:endParaRPr lang="en-US"/>
        </a:p>
      </dgm:t>
    </dgm:pt>
    <dgm:pt modelId="{2B4E277A-8CA0-4E25-B5E6-DD67161965FA}" type="pres">
      <dgm:prSet presAssocID="{8FAF3F44-B21E-4C63-A51E-B7FFC71D1F49}" presName="sibTrans" presStyleLbl="sibTrans2D1" presStyleIdx="2" presStyleCnt="3"/>
      <dgm:spPr/>
      <dgm:t>
        <a:bodyPr/>
        <a:lstStyle/>
        <a:p>
          <a:endParaRPr lang="en-US"/>
        </a:p>
      </dgm:t>
    </dgm:pt>
    <dgm:pt modelId="{D47E10B0-4C74-4593-AB6F-80FB3D379CFB}" type="pres">
      <dgm:prSet presAssocID="{8FAF3F44-B21E-4C63-A51E-B7FFC71D1F49}" presName="connectorText" presStyleLbl="sibTrans2D1" presStyleIdx="2" presStyleCnt="3"/>
      <dgm:spPr/>
      <dgm:t>
        <a:bodyPr/>
        <a:lstStyle/>
        <a:p>
          <a:endParaRPr lang="en-US"/>
        </a:p>
      </dgm:t>
    </dgm:pt>
    <dgm:pt modelId="{BF964BD2-9693-4F0B-A463-FE444616A07A}" type="pres">
      <dgm:prSet presAssocID="{0308377C-D1A8-4CB1-BF48-3352885467CB}" presName="node" presStyleLbl="node1" presStyleIdx="3" presStyleCnt="4">
        <dgm:presLayoutVars>
          <dgm:bulletEnabled val="1"/>
        </dgm:presLayoutVars>
      </dgm:prSet>
      <dgm:spPr/>
      <dgm:t>
        <a:bodyPr/>
        <a:lstStyle/>
        <a:p>
          <a:endParaRPr lang="en-US"/>
        </a:p>
      </dgm:t>
    </dgm:pt>
  </dgm:ptLst>
  <dgm:cxnLst>
    <dgm:cxn modelId="{C89DEC10-545F-49B6-9C2C-A5A9F97A1A9A}" type="presOf" srcId="{6BA54D98-E470-44D6-AA13-9BE3A63B0757}" destId="{85509A93-CF69-4381-9069-14913E22300F}" srcOrd="1" destOrd="0" presId="urn:microsoft.com/office/officeart/2005/8/layout/process1"/>
    <dgm:cxn modelId="{A78E0CC0-A956-4AFF-BB71-25C7473CF0CD}" type="presOf" srcId="{8F6C6EAE-7A99-4B02-BC4B-4D02AF3A0EDE}" destId="{A5F7620A-1D16-4A8A-B5F8-95DD270835C8}" srcOrd="1" destOrd="0" presId="urn:microsoft.com/office/officeart/2005/8/layout/process1"/>
    <dgm:cxn modelId="{A986D65A-EFD3-4FDF-BAE0-D2861007E5B9}" srcId="{55DE641B-C406-4188-A196-939B3F5EE01F}" destId="{3A190151-A2E3-4572-9144-1B683BDA4DE5}" srcOrd="2" destOrd="0" parTransId="{DDDBA05E-ACCB-46D4-8197-B4B982AD0C9E}" sibTransId="{8FAF3F44-B21E-4C63-A51E-B7FFC71D1F49}"/>
    <dgm:cxn modelId="{77D49ACC-0005-45B4-B18E-CAB5945EDEE0}" type="presOf" srcId="{6BA54D98-E470-44D6-AA13-9BE3A63B0757}" destId="{1F03BB7D-5BE7-4665-8422-DC1AEAA23B03}" srcOrd="0" destOrd="0" presId="urn:microsoft.com/office/officeart/2005/8/layout/process1"/>
    <dgm:cxn modelId="{A14F70A4-C919-4C0B-AA1E-B9D1AD6E0381}" type="presOf" srcId="{8FAF3F44-B21E-4C63-A51E-B7FFC71D1F49}" destId="{2B4E277A-8CA0-4E25-B5E6-DD67161965FA}" srcOrd="0" destOrd="0" presId="urn:microsoft.com/office/officeart/2005/8/layout/process1"/>
    <dgm:cxn modelId="{283FCE20-EFB3-486D-BB2B-DD77AF99EE06}" type="presOf" srcId="{0308377C-D1A8-4CB1-BF48-3352885467CB}" destId="{BF964BD2-9693-4F0B-A463-FE444616A07A}" srcOrd="0" destOrd="0" presId="urn:microsoft.com/office/officeart/2005/8/layout/process1"/>
    <dgm:cxn modelId="{74A3EAD8-BA0F-4EF9-8FE1-C30B9C900045}" srcId="{55DE641B-C406-4188-A196-939B3F5EE01F}" destId="{0308377C-D1A8-4CB1-BF48-3352885467CB}" srcOrd="3" destOrd="0" parTransId="{C81AB73B-183C-4BFC-AB7E-342DAAA21399}" sibTransId="{3C33A180-73F6-4374-B081-0F7369FA62B7}"/>
    <dgm:cxn modelId="{9FE3AAC1-9AEC-455C-A2C1-E0ADE6734363}" type="presOf" srcId="{8FAF3F44-B21E-4C63-A51E-B7FFC71D1F49}" destId="{D47E10B0-4C74-4593-AB6F-80FB3D379CFB}" srcOrd="1" destOrd="0" presId="urn:microsoft.com/office/officeart/2005/8/layout/process1"/>
    <dgm:cxn modelId="{EFF87E34-A049-4CDD-9527-32101BBC64D5}" type="presOf" srcId="{506DCBAA-59D5-45E3-B846-FD743E8FF208}" destId="{56811B5D-E927-4421-92B9-C979BEE9BF2A}" srcOrd="0" destOrd="0" presId="urn:microsoft.com/office/officeart/2005/8/layout/process1"/>
    <dgm:cxn modelId="{2080DA8F-9D74-47F6-9D36-D1A60366212E}" srcId="{55DE641B-C406-4188-A196-939B3F5EE01F}" destId="{506DCBAA-59D5-45E3-B846-FD743E8FF208}" srcOrd="0" destOrd="0" parTransId="{410A27B4-7365-423E-A839-5C14CD0AECA5}" sibTransId="{6BA54D98-E470-44D6-AA13-9BE3A63B0757}"/>
    <dgm:cxn modelId="{5C8A0FAD-7ADB-4C7D-8D1B-16A4C304A7E1}" type="presOf" srcId="{C9F15455-4A98-484F-BC1C-B53E76E2D650}" destId="{05A53BC8-60D4-46CE-85E9-876C48F01F09}" srcOrd="0" destOrd="0" presId="urn:microsoft.com/office/officeart/2005/8/layout/process1"/>
    <dgm:cxn modelId="{28C143BA-19EE-40A5-8885-51720EEA3624}" type="presOf" srcId="{3A190151-A2E3-4572-9144-1B683BDA4DE5}" destId="{36C2FBBF-EB51-47A6-B473-D880727610E9}" srcOrd="0" destOrd="0" presId="urn:microsoft.com/office/officeart/2005/8/layout/process1"/>
    <dgm:cxn modelId="{1D2C772A-6ECA-475A-A073-2BFC18E9F475}" type="presOf" srcId="{55DE641B-C406-4188-A196-939B3F5EE01F}" destId="{FA154688-1E8E-4F4D-95C8-79DC65DB466E}" srcOrd="0" destOrd="0" presId="urn:microsoft.com/office/officeart/2005/8/layout/process1"/>
    <dgm:cxn modelId="{5F32F97A-093A-46A6-911C-FDECAE6C101F}" srcId="{55DE641B-C406-4188-A196-939B3F5EE01F}" destId="{C9F15455-4A98-484F-BC1C-B53E76E2D650}" srcOrd="1" destOrd="0" parTransId="{A948978A-A00D-4219-8AD6-F23460BE8941}" sibTransId="{8F6C6EAE-7A99-4B02-BC4B-4D02AF3A0EDE}"/>
    <dgm:cxn modelId="{E0DB48EA-3CD9-4C66-A2B1-1EDCA0137802}" type="presOf" srcId="{8F6C6EAE-7A99-4B02-BC4B-4D02AF3A0EDE}" destId="{C55956A3-91C2-4FBA-8DE9-FEB3E8E54AB7}" srcOrd="0" destOrd="0" presId="urn:microsoft.com/office/officeart/2005/8/layout/process1"/>
    <dgm:cxn modelId="{A5F3217B-88D1-4FF0-8029-026F2F9EA20D}" type="presParOf" srcId="{FA154688-1E8E-4F4D-95C8-79DC65DB466E}" destId="{56811B5D-E927-4421-92B9-C979BEE9BF2A}" srcOrd="0" destOrd="0" presId="urn:microsoft.com/office/officeart/2005/8/layout/process1"/>
    <dgm:cxn modelId="{9C34D526-834F-492C-9759-97305AFA630D}" type="presParOf" srcId="{FA154688-1E8E-4F4D-95C8-79DC65DB466E}" destId="{1F03BB7D-5BE7-4665-8422-DC1AEAA23B03}" srcOrd="1" destOrd="0" presId="urn:microsoft.com/office/officeart/2005/8/layout/process1"/>
    <dgm:cxn modelId="{6C95BA6D-7310-4C67-A747-4F1D1D9E13BF}" type="presParOf" srcId="{1F03BB7D-5BE7-4665-8422-DC1AEAA23B03}" destId="{85509A93-CF69-4381-9069-14913E22300F}" srcOrd="0" destOrd="0" presId="urn:microsoft.com/office/officeart/2005/8/layout/process1"/>
    <dgm:cxn modelId="{8B1DE73F-CA53-4ADC-8118-F4010A8487AB}" type="presParOf" srcId="{FA154688-1E8E-4F4D-95C8-79DC65DB466E}" destId="{05A53BC8-60D4-46CE-85E9-876C48F01F09}" srcOrd="2" destOrd="0" presId="urn:microsoft.com/office/officeart/2005/8/layout/process1"/>
    <dgm:cxn modelId="{8286CE6B-7639-4B28-A234-811B4162E88B}" type="presParOf" srcId="{FA154688-1E8E-4F4D-95C8-79DC65DB466E}" destId="{C55956A3-91C2-4FBA-8DE9-FEB3E8E54AB7}" srcOrd="3" destOrd="0" presId="urn:microsoft.com/office/officeart/2005/8/layout/process1"/>
    <dgm:cxn modelId="{B2D640DC-9440-4C9C-845E-BC2E3158D3EE}" type="presParOf" srcId="{C55956A3-91C2-4FBA-8DE9-FEB3E8E54AB7}" destId="{A5F7620A-1D16-4A8A-B5F8-95DD270835C8}" srcOrd="0" destOrd="0" presId="urn:microsoft.com/office/officeart/2005/8/layout/process1"/>
    <dgm:cxn modelId="{C8D14A87-8742-4A3B-99B3-7502BB21B8D2}" type="presParOf" srcId="{FA154688-1E8E-4F4D-95C8-79DC65DB466E}" destId="{36C2FBBF-EB51-47A6-B473-D880727610E9}" srcOrd="4" destOrd="0" presId="urn:microsoft.com/office/officeart/2005/8/layout/process1"/>
    <dgm:cxn modelId="{34348C0F-6EB4-42C3-9143-30D328F6F4F6}" type="presParOf" srcId="{FA154688-1E8E-4F4D-95C8-79DC65DB466E}" destId="{2B4E277A-8CA0-4E25-B5E6-DD67161965FA}" srcOrd="5" destOrd="0" presId="urn:microsoft.com/office/officeart/2005/8/layout/process1"/>
    <dgm:cxn modelId="{F3BCB231-D459-45A5-957C-FC6B3225E471}" type="presParOf" srcId="{2B4E277A-8CA0-4E25-B5E6-DD67161965FA}" destId="{D47E10B0-4C74-4593-AB6F-80FB3D379CFB}" srcOrd="0" destOrd="0" presId="urn:microsoft.com/office/officeart/2005/8/layout/process1"/>
    <dgm:cxn modelId="{6EEA40BC-4EA9-434D-AE1C-677A94B810F4}" type="presParOf" srcId="{FA154688-1E8E-4F4D-95C8-79DC65DB466E}" destId="{BF964BD2-9693-4F0B-A463-FE444616A07A}"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DE641B-C406-4188-A196-939B3F5EE01F}" type="doc">
      <dgm:prSet loTypeId="urn:microsoft.com/office/officeart/2005/8/layout/process1" loCatId="process" qsTypeId="urn:microsoft.com/office/officeart/2005/8/quickstyle/simple1" qsCatId="simple" csTypeId="urn:microsoft.com/office/officeart/2005/8/colors/accent3_2" csCatId="accent3" phldr="1"/>
      <dgm:spPr/>
      <dgm:t>
        <a:bodyPr/>
        <a:lstStyle/>
        <a:p>
          <a:endParaRPr lang="en-US"/>
        </a:p>
      </dgm:t>
    </dgm:pt>
    <dgm:pt modelId="{506DCBAA-59D5-45E3-B846-FD743E8FF208}">
      <dgm:prSet phldrT="[Text]"/>
      <dgm:spPr/>
      <dgm:t>
        <a:bodyPr/>
        <a:lstStyle/>
        <a:p>
          <a:r>
            <a:rPr lang="en-US" dirty="0"/>
            <a:t>Review requirement for Cookie 2</a:t>
          </a:r>
        </a:p>
      </dgm:t>
    </dgm:pt>
    <dgm:pt modelId="{410A27B4-7365-423E-A839-5C14CD0AECA5}" type="parTrans" cxnId="{2080DA8F-9D74-47F6-9D36-D1A60366212E}">
      <dgm:prSet/>
      <dgm:spPr/>
      <dgm:t>
        <a:bodyPr/>
        <a:lstStyle/>
        <a:p>
          <a:endParaRPr lang="en-US"/>
        </a:p>
      </dgm:t>
    </dgm:pt>
    <dgm:pt modelId="{6BA54D98-E470-44D6-AA13-9BE3A63B0757}" type="sibTrans" cxnId="{2080DA8F-9D74-47F6-9D36-D1A60366212E}">
      <dgm:prSet/>
      <dgm:spPr/>
      <dgm:t>
        <a:bodyPr/>
        <a:lstStyle/>
        <a:p>
          <a:endParaRPr lang="en-US"/>
        </a:p>
      </dgm:t>
    </dgm:pt>
    <dgm:pt modelId="{C9F15455-4A98-484F-BC1C-B53E76E2D650}">
      <dgm:prSet phldrT="[Text]"/>
      <dgm:spPr/>
      <dgm:t>
        <a:bodyPr/>
        <a:lstStyle/>
        <a:p>
          <a:r>
            <a:rPr lang="en-US" dirty="0"/>
            <a:t>Write test case for  Cookie 2</a:t>
          </a:r>
        </a:p>
      </dgm:t>
    </dgm:pt>
    <dgm:pt modelId="{A948978A-A00D-4219-8AD6-F23460BE8941}" type="parTrans" cxnId="{5F32F97A-093A-46A6-911C-FDECAE6C101F}">
      <dgm:prSet/>
      <dgm:spPr/>
      <dgm:t>
        <a:bodyPr/>
        <a:lstStyle/>
        <a:p>
          <a:endParaRPr lang="en-US"/>
        </a:p>
      </dgm:t>
    </dgm:pt>
    <dgm:pt modelId="{8F6C6EAE-7A99-4B02-BC4B-4D02AF3A0EDE}" type="sibTrans" cxnId="{5F32F97A-093A-46A6-911C-FDECAE6C101F}">
      <dgm:prSet/>
      <dgm:spPr/>
      <dgm:t>
        <a:bodyPr/>
        <a:lstStyle/>
        <a:p>
          <a:endParaRPr lang="en-US"/>
        </a:p>
      </dgm:t>
    </dgm:pt>
    <dgm:pt modelId="{3A190151-A2E3-4572-9144-1B683BDA4DE5}">
      <dgm:prSet phldrT="[Text]"/>
      <dgm:spPr/>
      <dgm:t>
        <a:bodyPr/>
        <a:lstStyle/>
        <a:p>
          <a:r>
            <a:rPr lang="en-US" dirty="0"/>
            <a:t>Perform testing for Cookie 2</a:t>
          </a:r>
        </a:p>
      </dgm:t>
    </dgm:pt>
    <dgm:pt modelId="{DDDBA05E-ACCB-46D4-8197-B4B982AD0C9E}" type="parTrans" cxnId="{A986D65A-EFD3-4FDF-BAE0-D2861007E5B9}">
      <dgm:prSet/>
      <dgm:spPr/>
      <dgm:t>
        <a:bodyPr/>
        <a:lstStyle/>
        <a:p>
          <a:endParaRPr lang="en-US"/>
        </a:p>
      </dgm:t>
    </dgm:pt>
    <dgm:pt modelId="{8FAF3F44-B21E-4C63-A51E-B7FFC71D1F49}" type="sibTrans" cxnId="{A986D65A-EFD3-4FDF-BAE0-D2861007E5B9}">
      <dgm:prSet/>
      <dgm:spPr/>
      <dgm:t>
        <a:bodyPr/>
        <a:lstStyle/>
        <a:p>
          <a:endParaRPr lang="en-US"/>
        </a:p>
      </dgm:t>
    </dgm:pt>
    <dgm:pt modelId="{0308377C-D1A8-4CB1-BF48-3352885467CB}">
      <dgm:prSet/>
      <dgm:spPr/>
      <dgm:t>
        <a:bodyPr/>
        <a:lstStyle/>
        <a:p>
          <a:r>
            <a:rPr lang="en-US" dirty="0"/>
            <a:t>Deliver Cookie 2</a:t>
          </a:r>
        </a:p>
      </dgm:t>
    </dgm:pt>
    <dgm:pt modelId="{C81AB73B-183C-4BFC-AB7E-342DAAA21399}" type="parTrans" cxnId="{74A3EAD8-BA0F-4EF9-8FE1-C30B9C900045}">
      <dgm:prSet/>
      <dgm:spPr/>
      <dgm:t>
        <a:bodyPr/>
        <a:lstStyle/>
        <a:p>
          <a:endParaRPr lang="en-US"/>
        </a:p>
      </dgm:t>
    </dgm:pt>
    <dgm:pt modelId="{3C33A180-73F6-4374-B081-0F7369FA62B7}" type="sibTrans" cxnId="{74A3EAD8-BA0F-4EF9-8FE1-C30B9C900045}">
      <dgm:prSet/>
      <dgm:spPr/>
      <dgm:t>
        <a:bodyPr/>
        <a:lstStyle/>
        <a:p>
          <a:endParaRPr lang="en-US"/>
        </a:p>
      </dgm:t>
    </dgm:pt>
    <dgm:pt modelId="{FA154688-1E8E-4F4D-95C8-79DC65DB466E}" type="pres">
      <dgm:prSet presAssocID="{55DE641B-C406-4188-A196-939B3F5EE01F}" presName="Name0" presStyleCnt="0">
        <dgm:presLayoutVars>
          <dgm:dir/>
          <dgm:resizeHandles val="exact"/>
        </dgm:presLayoutVars>
      </dgm:prSet>
      <dgm:spPr/>
      <dgm:t>
        <a:bodyPr/>
        <a:lstStyle/>
        <a:p>
          <a:endParaRPr lang="en-US"/>
        </a:p>
      </dgm:t>
    </dgm:pt>
    <dgm:pt modelId="{56811B5D-E927-4421-92B9-C979BEE9BF2A}" type="pres">
      <dgm:prSet presAssocID="{506DCBAA-59D5-45E3-B846-FD743E8FF208}" presName="node" presStyleLbl="node1" presStyleIdx="0" presStyleCnt="4">
        <dgm:presLayoutVars>
          <dgm:bulletEnabled val="1"/>
        </dgm:presLayoutVars>
      </dgm:prSet>
      <dgm:spPr/>
      <dgm:t>
        <a:bodyPr/>
        <a:lstStyle/>
        <a:p>
          <a:endParaRPr lang="en-US"/>
        </a:p>
      </dgm:t>
    </dgm:pt>
    <dgm:pt modelId="{1F03BB7D-5BE7-4665-8422-DC1AEAA23B03}" type="pres">
      <dgm:prSet presAssocID="{6BA54D98-E470-44D6-AA13-9BE3A63B0757}" presName="sibTrans" presStyleLbl="sibTrans2D1" presStyleIdx="0" presStyleCnt="3"/>
      <dgm:spPr/>
      <dgm:t>
        <a:bodyPr/>
        <a:lstStyle/>
        <a:p>
          <a:endParaRPr lang="en-US"/>
        </a:p>
      </dgm:t>
    </dgm:pt>
    <dgm:pt modelId="{85509A93-CF69-4381-9069-14913E22300F}" type="pres">
      <dgm:prSet presAssocID="{6BA54D98-E470-44D6-AA13-9BE3A63B0757}" presName="connectorText" presStyleLbl="sibTrans2D1" presStyleIdx="0" presStyleCnt="3"/>
      <dgm:spPr/>
      <dgm:t>
        <a:bodyPr/>
        <a:lstStyle/>
        <a:p>
          <a:endParaRPr lang="en-US"/>
        </a:p>
      </dgm:t>
    </dgm:pt>
    <dgm:pt modelId="{05A53BC8-60D4-46CE-85E9-876C48F01F09}" type="pres">
      <dgm:prSet presAssocID="{C9F15455-4A98-484F-BC1C-B53E76E2D650}" presName="node" presStyleLbl="node1" presStyleIdx="1" presStyleCnt="4">
        <dgm:presLayoutVars>
          <dgm:bulletEnabled val="1"/>
        </dgm:presLayoutVars>
      </dgm:prSet>
      <dgm:spPr/>
      <dgm:t>
        <a:bodyPr/>
        <a:lstStyle/>
        <a:p>
          <a:endParaRPr lang="en-US"/>
        </a:p>
      </dgm:t>
    </dgm:pt>
    <dgm:pt modelId="{C55956A3-91C2-4FBA-8DE9-FEB3E8E54AB7}" type="pres">
      <dgm:prSet presAssocID="{8F6C6EAE-7A99-4B02-BC4B-4D02AF3A0EDE}" presName="sibTrans" presStyleLbl="sibTrans2D1" presStyleIdx="1" presStyleCnt="3"/>
      <dgm:spPr/>
      <dgm:t>
        <a:bodyPr/>
        <a:lstStyle/>
        <a:p>
          <a:endParaRPr lang="en-US"/>
        </a:p>
      </dgm:t>
    </dgm:pt>
    <dgm:pt modelId="{A5F7620A-1D16-4A8A-B5F8-95DD270835C8}" type="pres">
      <dgm:prSet presAssocID="{8F6C6EAE-7A99-4B02-BC4B-4D02AF3A0EDE}" presName="connectorText" presStyleLbl="sibTrans2D1" presStyleIdx="1" presStyleCnt="3"/>
      <dgm:spPr/>
      <dgm:t>
        <a:bodyPr/>
        <a:lstStyle/>
        <a:p>
          <a:endParaRPr lang="en-US"/>
        </a:p>
      </dgm:t>
    </dgm:pt>
    <dgm:pt modelId="{36C2FBBF-EB51-47A6-B473-D880727610E9}" type="pres">
      <dgm:prSet presAssocID="{3A190151-A2E3-4572-9144-1B683BDA4DE5}" presName="node" presStyleLbl="node1" presStyleIdx="2" presStyleCnt="4">
        <dgm:presLayoutVars>
          <dgm:bulletEnabled val="1"/>
        </dgm:presLayoutVars>
      </dgm:prSet>
      <dgm:spPr/>
      <dgm:t>
        <a:bodyPr/>
        <a:lstStyle/>
        <a:p>
          <a:endParaRPr lang="en-US"/>
        </a:p>
      </dgm:t>
    </dgm:pt>
    <dgm:pt modelId="{2B4E277A-8CA0-4E25-B5E6-DD67161965FA}" type="pres">
      <dgm:prSet presAssocID="{8FAF3F44-B21E-4C63-A51E-B7FFC71D1F49}" presName="sibTrans" presStyleLbl="sibTrans2D1" presStyleIdx="2" presStyleCnt="3"/>
      <dgm:spPr/>
      <dgm:t>
        <a:bodyPr/>
        <a:lstStyle/>
        <a:p>
          <a:endParaRPr lang="en-US"/>
        </a:p>
      </dgm:t>
    </dgm:pt>
    <dgm:pt modelId="{D47E10B0-4C74-4593-AB6F-80FB3D379CFB}" type="pres">
      <dgm:prSet presAssocID="{8FAF3F44-B21E-4C63-A51E-B7FFC71D1F49}" presName="connectorText" presStyleLbl="sibTrans2D1" presStyleIdx="2" presStyleCnt="3"/>
      <dgm:spPr/>
      <dgm:t>
        <a:bodyPr/>
        <a:lstStyle/>
        <a:p>
          <a:endParaRPr lang="en-US"/>
        </a:p>
      </dgm:t>
    </dgm:pt>
    <dgm:pt modelId="{BF964BD2-9693-4F0B-A463-FE444616A07A}" type="pres">
      <dgm:prSet presAssocID="{0308377C-D1A8-4CB1-BF48-3352885467CB}" presName="node" presStyleLbl="node1" presStyleIdx="3" presStyleCnt="4">
        <dgm:presLayoutVars>
          <dgm:bulletEnabled val="1"/>
        </dgm:presLayoutVars>
      </dgm:prSet>
      <dgm:spPr/>
      <dgm:t>
        <a:bodyPr/>
        <a:lstStyle/>
        <a:p>
          <a:endParaRPr lang="en-US"/>
        </a:p>
      </dgm:t>
    </dgm:pt>
  </dgm:ptLst>
  <dgm:cxnLst>
    <dgm:cxn modelId="{2080DA8F-9D74-47F6-9D36-D1A60366212E}" srcId="{55DE641B-C406-4188-A196-939B3F5EE01F}" destId="{506DCBAA-59D5-45E3-B846-FD743E8FF208}" srcOrd="0" destOrd="0" parTransId="{410A27B4-7365-423E-A839-5C14CD0AECA5}" sibTransId="{6BA54D98-E470-44D6-AA13-9BE3A63B0757}"/>
    <dgm:cxn modelId="{A986D65A-EFD3-4FDF-BAE0-D2861007E5B9}" srcId="{55DE641B-C406-4188-A196-939B3F5EE01F}" destId="{3A190151-A2E3-4572-9144-1B683BDA4DE5}" srcOrd="2" destOrd="0" parTransId="{DDDBA05E-ACCB-46D4-8197-B4B982AD0C9E}" sibTransId="{8FAF3F44-B21E-4C63-A51E-B7FFC71D1F49}"/>
    <dgm:cxn modelId="{7856222E-E56B-4FB6-8D44-3FA8F6F65475}" type="presOf" srcId="{6BA54D98-E470-44D6-AA13-9BE3A63B0757}" destId="{1F03BB7D-5BE7-4665-8422-DC1AEAA23B03}" srcOrd="0" destOrd="0" presId="urn:microsoft.com/office/officeart/2005/8/layout/process1"/>
    <dgm:cxn modelId="{5F32F97A-093A-46A6-911C-FDECAE6C101F}" srcId="{55DE641B-C406-4188-A196-939B3F5EE01F}" destId="{C9F15455-4A98-484F-BC1C-B53E76E2D650}" srcOrd="1" destOrd="0" parTransId="{A948978A-A00D-4219-8AD6-F23460BE8941}" sibTransId="{8F6C6EAE-7A99-4B02-BC4B-4D02AF3A0EDE}"/>
    <dgm:cxn modelId="{94B7804B-FA8A-4C98-8D3F-120FA5707028}" type="presOf" srcId="{8F6C6EAE-7A99-4B02-BC4B-4D02AF3A0EDE}" destId="{C55956A3-91C2-4FBA-8DE9-FEB3E8E54AB7}" srcOrd="0" destOrd="0" presId="urn:microsoft.com/office/officeart/2005/8/layout/process1"/>
    <dgm:cxn modelId="{FD2E180B-97E8-4C99-8B00-A02072799C2F}" type="presOf" srcId="{C9F15455-4A98-484F-BC1C-B53E76E2D650}" destId="{05A53BC8-60D4-46CE-85E9-876C48F01F09}" srcOrd="0" destOrd="0" presId="urn:microsoft.com/office/officeart/2005/8/layout/process1"/>
    <dgm:cxn modelId="{5D472CDD-FF44-455F-B96A-C5E61AFF97FB}" type="presOf" srcId="{8FAF3F44-B21E-4C63-A51E-B7FFC71D1F49}" destId="{2B4E277A-8CA0-4E25-B5E6-DD67161965FA}" srcOrd="0" destOrd="0" presId="urn:microsoft.com/office/officeart/2005/8/layout/process1"/>
    <dgm:cxn modelId="{6EF37C83-5953-4595-BB58-85875E8932FD}" type="presOf" srcId="{8FAF3F44-B21E-4C63-A51E-B7FFC71D1F49}" destId="{D47E10B0-4C74-4593-AB6F-80FB3D379CFB}" srcOrd="1" destOrd="0" presId="urn:microsoft.com/office/officeart/2005/8/layout/process1"/>
    <dgm:cxn modelId="{209FC8D5-1229-4E5F-9629-440171AB392D}" type="presOf" srcId="{6BA54D98-E470-44D6-AA13-9BE3A63B0757}" destId="{85509A93-CF69-4381-9069-14913E22300F}" srcOrd="1" destOrd="0" presId="urn:microsoft.com/office/officeart/2005/8/layout/process1"/>
    <dgm:cxn modelId="{A2A00F43-49DC-4DD3-8B55-5FB2180DB6F7}" type="presOf" srcId="{55DE641B-C406-4188-A196-939B3F5EE01F}" destId="{FA154688-1E8E-4F4D-95C8-79DC65DB466E}" srcOrd="0" destOrd="0" presId="urn:microsoft.com/office/officeart/2005/8/layout/process1"/>
    <dgm:cxn modelId="{E27BF877-EA06-4B09-882D-7838CB2320C0}" type="presOf" srcId="{506DCBAA-59D5-45E3-B846-FD743E8FF208}" destId="{56811B5D-E927-4421-92B9-C979BEE9BF2A}" srcOrd="0" destOrd="0" presId="urn:microsoft.com/office/officeart/2005/8/layout/process1"/>
    <dgm:cxn modelId="{AD61269C-D771-40D6-AA51-D746E25A0DEA}" type="presOf" srcId="{8F6C6EAE-7A99-4B02-BC4B-4D02AF3A0EDE}" destId="{A5F7620A-1D16-4A8A-B5F8-95DD270835C8}" srcOrd="1" destOrd="0" presId="urn:microsoft.com/office/officeart/2005/8/layout/process1"/>
    <dgm:cxn modelId="{74A3EAD8-BA0F-4EF9-8FE1-C30B9C900045}" srcId="{55DE641B-C406-4188-A196-939B3F5EE01F}" destId="{0308377C-D1A8-4CB1-BF48-3352885467CB}" srcOrd="3" destOrd="0" parTransId="{C81AB73B-183C-4BFC-AB7E-342DAAA21399}" sibTransId="{3C33A180-73F6-4374-B081-0F7369FA62B7}"/>
    <dgm:cxn modelId="{88FF8B7E-8C07-49A6-A218-85E51252B825}" type="presOf" srcId="{3A190151-A2E3-4572-9144-1B683BDA4DE5}" destId="{36C2FBBF-EB51-47A6-B473-D880727610E9}" srcOrd="0" destOrd="0" presId="urn:microsoft.com/office/officeart/2005/8/layout/process1"/>
    <dgm:cxn modelId="{8851959E-EDD9-414F-80EB-DDEC6990DE30}" type="presOf" srcId="{0308377C-D1A8-4CB1-BF48-3352885467CB}" destId="{BF964BD2-9693-4F0B-A463-FE444616A07A}" srcOrd="0" destOrd="0" presId="urn:microsoft.com/office/officeart/2005/8/layout/process1"/>
    <dgm:cxn modelId="{4B0661E1-5DC5-4F18-93F5-C9BB9CCABFAB}" type="presParOf" srcId="{FA154688-1E8E-4F4D-95C8-79DC65DB466E}" destId="{56811B5D-E927-4421-92B9-C979BEE9BF2A}" srcOrd="0" destOrd="0" presId="urn:microsoft.com/office/officeart/2005/8/layout/process1"/>
    <dgm:cxn modelId="{88E69BC9-8CDE-49AD-B75E-4EFA30AA1124}" type="presParOf" srcId="{FA154688-1E8E-4F4D-95C8-79DC65DB466E}" destId="{1F03BB7D-5BE7-4665-8422-DC1AEAA23B03}" srcOrd="1" destOrd="0" presId="urn:microsoft.com/office/officeart/2005/8/layout/process1"/>
    <dgm:cxn modelId="{02E8F3A3-0B05-4A83-BAF4-A53E597B7876}" type="presParOf" srcId="{1F03BB7D-5BE7-4665-8422-DC1AEAA23B03}" destId="{85509A93-CF69-4381-9069-14913E22300F}" srcOrd="0" destOrd="0" presId="urn:microsoft.com/office/officeart/2005/8/layout/process1"/>
    <dgm:cxn modelId="{333F6310-C015-4E83-AD73-E98872908715}" type="presParOf" srcId="{FA154688-1E8E-4F4D-95C8-79DC65DB466E}" destId="{05A53BC8-60D4-46CE-85E9-876C48F01F09}" srcOrd="2" destOrd="0" presId="urn:microsoft.com/office/officeart/2005/8/layout/process1"/>
    <dgm:cxn modelId="{5D8AC800-0FC6-4447-97E4-51BBD48BBA1A}" type="presParOf" srcId="{FA154688-1E8E-4F4D-95C8-79DC65DB466E}" destId="{C55956A3-91C2-4FBA-8DE9-FEB3E8E54AB7}" srcOrd="3" destOrd="0" presId="urn:microsoft.com/office/officeart/2005/8/layout/process1"/>
    <dgm:cxn modelId="{2FB9C0F4-E926-46A7-80A9-ADF343C13C07}" type="presParOf" srcId="{C55956A3-91C2-4FBA-8DE9-FEB3E8E54AB7}" destId="{A5F7620A-1D16-4A8A-B5F8-95DD270835C8}" srcOrd="0" destOrd="0" presId="urn:microsoft.com/office/officeart/2005/8/layout/process1"/>
    <dgm:cxn modelId="{97843657-7865-4EF2-A934-ABC3C1465266}" type="presParOf" srcId="{FA154688-1E8E-4F4D-95C8-79DC65DB466E}" destId="{36C2FBBF-EB51-47A6-B473-D880727610E9}" srcOrd="4" destOrd="0" presId="urn:microsoft.com/office/officeart/2005/8/layout/process1"/>
    <dgm:cxn modelId="{432A6D95-8C29-4EDE-83DC-5595A691BC23}" type="presParOf" srcId="{FA154688-1E8E-4F4D-95C8-79DC65DB466E}" destId="{2B4E277A-8CA0-4E25-B5E6-DD67161965FA}" srcOrd="5" destOrd="0" presId="urn:microsoft.com/office/officeart/2005/8/layout/process1"/>
    <dgm:cxn modelId="{0901D5E7-8DD6-46AB-B2B2-68420CFC2C8E}" type="presParOf" srcId="{2B4E277A-8CA0-4E25-B5E6-DD67161965FA}" destId="{D47E10B0-4C74-4593-AB6F-80FB3D379CFB}" srcOrd="0" destOrd="0" presId="urn:microsoft.com/office/officeart/2005/8/layout/process1"/>
    <dgm:cxn modelId="{FE68B706-E34B-489B-850A-E09987A746AC}" type="presParOf" srcId="{FA154688-1E8E-4F4D-95C8-79DC65DB466E}" destId="{BF964BD2-9693-4F0B-A463-FE444616A07A}"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DE641B-C406-4188-A196-939B3F5EE01F}" type="doc">
      <dgm:prSet loTypeId="urn:microsoft.com/office/officeart/2005/8/layout/process1" loCatId="process" qsTypeId="urn:microsoft.com/office/officeart/2005/8/quickstyle/simple1" qsCatId="simple" csTypeId="urn:microsoft.com/office/officeart/2005/8/colors/accent0_3" csCatId="mainScheme" phldr="1"/>
      <dgm:spPr/>
      <dgm:t>
        <a:bodyPr/>
        <a:lstStyle/>
        <a:p>
          <a:endParaRPr lang="en-US"/>
        </a:p>
      </dgm:t>
    </dgm:pt>
    <dgm:pt modelId="{506DCBAA-59D5-45E3-B846-FD743E8FF208}">
      <dgm:prSet phldrT="[Text]"/>
      <dgm:spPr/>
      <dgm:t>
        <a:bodyPr/>
        <a:lstStyle/>
        <a:p>
          <a:r>
            <a:rPr lang="en-US" dirty="0"/>
            <a:t>Review requirement for Cookie 3</a:t>
          </a:r>
        </a:p>
      </dgm:t>
    </dgm:pt>
    <dgm:pt modelId="{410A27B4-7365-423E-A839-5C14CD0AECA5}" type="parTrans" cxnId="{2080DA8F-9D74-47F6-9D36-D1A60366212E}">
      <dgm:prSet/>
      <dgm:spPr/>
      <dgm:t>
        <a:bodyPr/>
        <a:lstStyle/>
        <a:p>
          <a:endParaRPr lang="en-US"/>
        </a:p>
      </dgm:t>
    </dgm:pt>
    <dgm:pt modelId="{6BA54D98-E470-44D6-AA13-9BE3A63B0757}" type="sibTrans" cxnId="{2080DA8F-9D74-47F6-9D36-D1A60366212E}">
      <dgm:prSet/>
      <dgm:spPr/>
      <dgm:t>
        <a:bodyPr/>
        <a:lstStyle/>
        <a:p>
          <a:endParaRPr lang="en-US"/>
        </a:p>
      </dgm:t>
    </dgm:pt>
    <dgm:pt modelId="{C9F15455-4A98-484F-BC1C-B53E76E2D650}">
      <dgm:prSet phldrT="[Text]"/>
      <dgm:spPr/>
      <dgm:t>
        <a:bodyPr/>
        <a:lstStyle/>
        <a:p>
          <a:r>
            <a:rPr lang="en-US" dirty="0"/>
            <a:t>Write test case for  Cookie 3</a:t>
          </a:r>
        </a:p>
      </dgm:t>
    </dgm:pt>
    <dgm:pt modelId="{A948978A-A00D-4219-8AD6-F23460BE8941}" type="parTrans" cxnId="{5F32F97A-093A-46A6-911C-FDECAE6C101F}">
      <dgm:prSet/>
      <dgm:spPr/>
      <dgm:t>
        <a:bodyPr/>
        <a:lstStyle/>
        <a:p>
          <a:endParaRPr lang="en-US"/>
        </a:p>
      </dgm:t>
    </dgm:pt>
    <dgm:pt modelId="{8F6C6EAE-7A99-4B02-BC4B-4D02AF3A0EDE}" type="sibTrans" cxnId="{5F32F97A-093A-46A6-911C-FDECAE6C101F}">
      <dgm:prSet/>
      <dgm:spPr/>
      <dgm:t>
        <a:bodyPr/>
        <a:lstStyle/>
        <a:p>
          <a:endParaRPr lang="en-US"/>
        </a:p>
      </dgm:t>
    </dgm:pt>
    <dgm:pt modelId="{3A190151-A2E3-4572-9144-1B683BDA4DE5}">
      <dgm:prSet phldrT="[Text]"/>
      <dgm:spPr/>
      <dgm:t>
        <a:bodyPr/>
        <a:lstStyle/>
        <a:p>
          <a:r>
            <a:rPr lang="en-US" dirty="0"/>
            <a:t>Perform testing for Cookie 3</a:t>
          </a:r>
        </a:p>
      </dgm:t>
    </dgm:pt>
    <dgm:pt modelId="{DDDBA05E-ACCB-46D4-8197-B4B982AD0C9E}" type="parTrans" cxnId="{A986D65A-EFD3-4FDF-BAE0-D2861007E5B9}">
      <dgm:prSet/>
      <dgm:spPr/>
      <dgm:t>
        <a:bodyPr/>
        <a:lstStyle/>
        <a:p>
          <a:endParaRPr lang="en-US"/>
        </a:p>
      </dgm:t>
    </dgm:pt>
    <dgm:pt modelId="{8FAF3F44-B21E-4C63-A51E-B7FFC71D1F49}" type="sibTrans" cxnId="{A986D65A-EFD3-4FDF-BAE0-D2861007E5B9}">
      <dgm:prSet/>
      <dgm:spPr/>
      <dgm:t>
        <a:bodyPr/>
        <a:lstStyle/>
        <a:p>
          <a:endParaRPr lang="en-US"/>
        </a:p>
      </dgm:t>
    </dgm:pt>
    <dgm:pt modelId="{0308377C-D1A8-4CB1-BF48-3352885467CB}">
      <dgm:prSet/>
      <dgm:spPr/>
      <dgm:t>
        <a:bodyPr/>
        <a:lstStyle/>
        <a:p>
          <a:r>
            <a:rPr lang="en-US" dirty="0"/>
            <a:t>Deliver Cookie 3</a:t>
          </a:r>
        </a:p>
      </dgm:t>
    </dgm:pt>
    <dgm:pt modelId="{C81AB73B-183C-4BFC-AB7E-342DAAA21399}" type="parTrans" cxnId="{74A3EAD8-BA0F-4EF9-8FE1-C30B9C900045}">
      <dgm:prSet/>
      <dgm:spPr/>
      <dgm:t>
        <a:bodyPr/>
        <a:lstStyle/>
        <a:p>
          <a:endParaRPr lang="en-US"/>
        </a:p>
      </dgm:t>
    </dgm:pt>
    <dgm:pt modelId="{3C33A180-73F6-4374-B081-0F7369FA62B7}" type="sibTrans" cxnId="{74A3EAD8-BA0F-4EF9-8FE1-C30B9C900045}">
      <dgm:prSet/>
      <dgm:spPr/>
      <dgm:t>
        <a:bodyPr/>
        <a:lstStyle/>
        <a:p>
          <a:endParaRPr lang="en-US"/>
        </a:p>
      </dgm:t>
    </dgm:pt>
    <dgm:pt modelId="{FA154688-1E8E-4F4D-95C8-79DC65DB466E}" type="pres">
      <dgm:prSet presAssocID="{55DE641B-C406-4188-A196-939B3F5EE01F}" presName="Name0" presStyleCnt="0">
        <dgm:presLayoutVars>
          <dgm:dir/>
          <dgm:resizeHandles val="exact"/>
        </dgm:presLayoutVars>
      </dgm:prSet>
      <dgm:spPr/>
      <dgm:t>
        <a:bodyPr/>
        <a:lstStyle/>
        <a:p>
          <a:endParaRPr lang="en-US"/>
        </a:p>
      </dgm:t>
    </dgm:pt>
    <dgm:pt modelId="{56811B5D-E927-4421-92B9-C979BEE9BF2A}" type="pres">
      <dgm:prSet presAssocID="{506DCBAA-59D5-45E3-B846-FD743E8FF208}" presName="node" presStyleLbl="node1" presStyleIdx="0" presStyleCnt="4">
        <dgm:presLayoutVars>
          <dgm:bulletEnabled val="1"/>
        </dgm:presLayoutVars>
      </dgm:prSet>
      <dgm:spPr/>
      <dgm:t>
        <a:bodyPr/>
        <a:lstStyle/>
        <a:p>
          <a:endParaRPr lang="en-US"/>
        </a:p>
      </dgm:t>
    </dgm:pt>
    <dgm:pt modelId="{1F03BB7D-5BE7-4665-8422-DC1AEAA23B03}" type="pres">
      <dgm:prSet presAssocID="{6BA54D98-E470-44D6-AA13-9BE3A63B0757}" presName="sibTrans" presStyleLbl="sibTrans2D1" presStyleIdx="0" presStyleCnt="3"/>
      <dgm:spPr/>
      <dgm:t>
        <a:bodyPr/>
        <a:lstStyle/>
        <a:p>
          <a:endParaRPr lang="en-US"/>
        </a:p>
      </dgm:t>
    </dgm:pt>
    <dgm:pt modelId="{85509A93-CF69-4381-9069-14913E22300F}" type="pres">
      <dgm:prSet presAssocID="{6BA54D98-E470-44D6-AA13-9BE3A63B0757}" presName="connectorText" presStyleLbl="sibTrans2D1" presStyleIdx="0" presStyleCnt="3"/>
      <dgm:spPr/>
      <dgm:t>
        <a:bodyPr/>
        <a:lstStyle/>
        <a:p>
          <a:endParaRPr lang="en-US"/>
        </a:p>
      </dgm:t>
    </dgm:pt>
    <dgm:pt modelId="{05A53BC8-60D4-46CE-85E9-876C48F01F09}" type="pres">
      <dgm:prSet presAssocID="{C9F15455-4A98-484F-BC1C-B53E76E2D650}" presName="node" presStyleLbl="node1" presStyleIdx="1" presStyleCnt="4">
        <dgm:presLayoutVars>
          <dgm:bulletEnabled val="1"/>
        </dgm:presLayoutVars>
      </dgm:prSet>
      <dgm:spPr/>
      <dgm:t>
        <a:bodyPr/>
        <a:lstStyle/>
        <a:p>
          <a:endParaRPr lang="en-US"/>
        </a:p>
      </dgm:t>
    </dgm:pt>
    <dgm:pt modelId="{C55956A3-91C2-4FBA-8DE9-FEB3E8E54AB7}" type="pres">
      <dgm:prSet presAssocID="{8F6C6EAE-7A99-4B02-BC4B-4D02AF3A0EDE}" presName="sibTrans" presStyleLbl="sibTrans2D1" presStyleIdx="1" presStyleCnt="3"/>
      <dgm:spPr/>
      <dgm:t>
        <a:bodyPr/>
        <a:lstStyle/>
        <a:p>
          <a:endParaRPr lang="en-US"/>
        </a:p>
      </dgm:t>
    </dgm:pt>
    <dgm:pt modelId="{A5F7620A-1D16-4A8A-B5F8-95DD270835C8}" type="pres">
      <dgm:prSet presAssocID="{8F6C6EAE-7A99-4B02-BC4B-4D02AF3A0EDE}" presName="connectorText" presStyleLbl="sibTrans2D1" presStyleIdx="1" presStyleCnt="3"/>
      <dgm:spPr/>
      <dgm:t>
        <a:bodyPr/>
        <a:lstStyle/>
        <a:p>
          <a:endParaRPr lang="en-US"/>
        </a:p>
      </dgm:t>
    </dgm:pt>
    <dgm:pt modelId="{36C2FBBF-EB51-47A6-B473-D880727610E9}" type="pres">
      <dgm:prSet presAssocID="{3A190151-A2E3-4572-9144-1B683BDA4DE5}" presName="node" presStyleLbl="node1" presStyleIdx="2" presStyleCnt="4">
        <dgm:presLayoutVars>
          <dgm:bulletEnabled val="1"/>
        </dgm:presLayoutVars>
      </dgm:prSet>
      <dgm:spPr/>
      <dgm:t>
        <a:bodyPr/>
        <a:lstStyle/>
        <a:p>
          <a:endParaRPr lang="en-US"/>
        </a:p>
      </dgm:t>
    </dgm:pt>
    <dgm:pt modelId="{2B4E277A-8CA0-4E25-B5E6-DD67161965FA}" type="pres">
      <dgm:prSet presAssocID="{8FAF3F44-B21E-4C63-A51E-B7FFC71D1F49}" presName="sibTrans" presStyleLbl="sibTrans2D1" presStyleIdx="2" presStyleCnt="3"/>
      <dgm:spPr/>
      <dgm:t>
        <a:bodyPr/>
        <a:lstStyle/>
        <a:p>
          <a:endParaRPr lang="en-US"/>
        </a:p>
      </dgm:t>
    </dgm:pt>
    <dgm:pt modelId="{D47E10B0-4C74-4593-AB6F-80FB3D379CFB}" type="pres">
      <dgm:prSet presAssocID="{8FAF3F44-B21E-4C63-A51E-B7FFC71D1F49}" presName="connectorText" presStyleLbl="sibTrans2D1" presStyleIdx="2" presStyleCnt="3"/>
      <dgm:spPr/>
      <dgm:t>
        <a:bodyPr/>
        <a:lstStyle/>
        <a:p>
          <a:endParaRPr lang="en-US"/>
        </a:p>
      </dgm:t>
    </dgm:pt>
    <dgm:pt modelId="{BF964BD2-9693-4F0B-A463-FE444616A07A}" type="pres">
      <dgm:prSet presAssocID="{0308377C-D1A8-4CB1-BF48-3352885467CB}" presName="node" presStyleLbl="node1" presStyleIdx="3" presStyleCnt="4">
        <dgm:presLayoutVars>
          <dgm:bulletEnabled val="1"/>
        </dgm:presLayoutVars>
      </dgm:prSet>
      <dgm:spPr/>
      <dgm:t>
        <a:bodyPr/>
        <a:lstStyle/>
        <a:p>
          <a:endParaRPr lang="en-US"/>
        </a:p>
      </dgm:t>
    </dgm:pt>
  </dgm:ptLst>
  <dgm:cxnLst>
    <dgm:cxn modelId="{2080DA8F-9D74-47F6-9D36-D1A60366212E}" srcId="{55DE641B-C406-4188-A196-939B3F5EE01F}" destId="{506DCBAA-59D5-45E3-B846-FD743E8FF208}" srcOrd="0" destOrd="0" parTransId="{410A27B4-7365-423E-A839-5C14CD0AECA5}" sibTransId="{6BA54D98-E470-44D6-AA13-9BE3A63B0757}"/>
    <dgm:cxn modelId="{602E1F56-1AC2-4240-8D47-5184BB4B79D3}" type="presOf" srcId="{55DE641B-C406-4188-A196-939B3F5EE01F}" destId="{FA154688-1E8E-4F4D-95C8-79DC65DB466E}" srcOrd="0" destOrd="0" presId="urn:microsoft.com/office/officeart/2005/8/layout/process1"/>
    <dgm:cxn modelId="{3B17F64D-2853-4883-9872-DA5E47B22519}" type="presOf" srcId="{3A190151-A2E3-4572-9144-1B683BDA4DE5}" destId="{36C2FBBF-EB51-47A6-B473-D880727610E9}" srcOrd="0" destOrd="0" presId="urn:microsoft.com/office/officeart/2005/8/layout/process1"/>
    <dgm:cxn modelId="{8FBDF9C6-ABAB-4C8F-AF20-FCC56C5CFDAB}" type="presOf" srcId="{0308377C-D1A8-4CB1-BF48-3352885467CB}" destId="{BF964BD2-9693-4F0B-A463-FE444616A07A}" srcOrd="0" destOrd="0" presId="urn:microsoft.com/office/officeart/2005/8/layout/process1"/>
    <dgm:cxn modelId="{1A3FA6CF-36C2-4789-95AA-42B7A0CDF34B}" type="presOf" srcId="{8FAF3F44-B21E-4C63-A51E-B7FFC71D1F49}" destId="{2B4E277A-8CA0-4E25-B5E6-DD67161965FA}" srcOrd="0" destOrd="0" presId="urn:microsoft.com/office/officeart/2005/8/layout/process1"/>
    <dgm:cxn modelId="{7CB3BDBF-65EC-4691-B255-1DC92DC8D5D0}" type="presOf" srcId="{506DCBAA-59D5-45E3-B846-FD743E8FF208}" destId="{56811B5D-E927-4421-92B9-C979BEE9BF2A}" srcOrd="0" destOrd="0" presId="urn:microsoft.com/office/officeart/2005/8/layout/process1"/>
    <dgm:cxn modelId="{A986D65A-EFD3-4FDF-BAE0-D2861007E5B9}" srcId="{55DE641B-C406-4188-A196-939B3F5EE01F}" destId="{3A190151-A2E3-4572-9144-1B683BDA4DE5}" srcOrd="2" destOrd="0" parTransId="{DDDBA05E-ACCB-46D4-8197-B4B982AD0C9E}" sibTransId="{8FAF3F44-B21E-4C63-A51E-B7FFC71D1F49}"/>
    <dgm:cxn modelId="{C4718ED5-AE5D-4F18-9E84-DFF277715594}" type="presOf" srcId="{8F6C6EAE-7A99-4B02-BC4B-4D02AF3A0EDE}" destId="{A5F7620A-1D16-4A8A-B5F8-95DD270835C8}" srcOrd="1" destOrd="0" presId="urn:microsoft.com/office/officeart/2005/8/layout/process1"/>
    <dgm:cxn modelId="{C9A7B0A2-BF55-418E-9A45-6600D959638A}" type="presOf" srcId="{C9F15455-4A98-484F-BC1C-B53E76E2D650}" destId="{05A53BC8-60D4-46CE-85E9-876C48F01F09}" srcOrd="0" destOrd="0" presId="urn:microsoft.com/office/officeart/2005/8/layout/process1"/>
    <dgm:cxn modelId="{5F32F97A-093A-46A6-911C-FDECAE6C101F}" srcId="{55DE641B-C406-4188-A196-939B3F5EE01F}" destId="{C9F15455-4A98-484F-BC1C-B53E76E2D650}" srcOrd="1" destOrd="0" parTransId="{A948978A-A00D-4219-8AD6-F23460BE8941}" sibTransId="{8F6C6EAE-7A99-4B02-BC4B-4D02AF3A0EDE}"/>
    <dgm:cxn modelId="{CB3D5DC1-6822-4CE1-BEA2-7416B9D73196}" type="presOf" srcId="{6BA54D98-E470-44D6-AA13-9BE3A63B0757}" destId="{85509A93-CF69-4381-9069-14913E22300F}" srcOrd="1" destOrd="0" presId="urn:microsoft.com/office/officeart/2005/8/layout/process1"/>
    <dgm:cxn modelId="{577ABEB2-83BD-476F-9562-2DE53CDDE088}" type="presOf" srcId="{6BA54D98-E470-44D6-AA13-9BE3A63B0757}" destId="{1F03BB7D-5BE7-4665-8422-DC1AEAA23B03}" srcOrd="0" destOrd="0" presId="urn:microsoft.com/office/officeart/2005/8/layout/process1"/>
    <dgm:cxn modelId="{74A3EAD8-BA0F-4EF9-8FE1-C30B9C900045}" srcId="{55DE641B-C406-4188-A196-939B3F5EE01F}" destId="{0308377C-D1A8-4CB1-BF48-3352885467CB}" srcOrd="3" destOrd="0" parTransId="{C81AB73B-183C-4BFC-AB7E-342DAAA21399}" sibTransId="{3C33A180-73F6-4374-B081-0F7369FA62B7}"/>
    <dgm:cxn modelId="{87505FF8-7A6B-4AAC-A06B-D460DAF8E5AF}" type="presOf" srcId="{8FAF3F44-B21E-4C63-A51E-B7FFC71D1F49}" destId="{D47E10B0-4C74-4593-AB6F-80FB3D379CFB}" srcOrd="1" destOrd="0" presId="urn:microsoft.com/office/officeart/2005/8/layout/process1"/>
    <dgm:cxn modelId="{ABFB3B4A-D066-4B9E-AAAF-3A4268AC8585}" type="presOf" srcId="{8F6C6EAE-7A99-4B02-BC4B-4D02AF3A0EDE}" destId="{C55956A3-91C2-4FBA-8DE9-FEB3E8E54AB7}" srcOrd="0" destOrd="0" presId="urn:microsoft.com/office/officeart/2005/8/layout/process1"/>
    <dgm:cxn modelId="{E5FFA220-7A44-4D27-AD00-030CB438BC73}" type="presParOf" srcId="{FA154688-1E8E-4F4D-95C8-79DC65DB466E}" destId="{56811B5D-E927-4421-92B9-C979BEE9BF2A}" srcOrd="0" destOrd="0" presId="urn:microsoft.com/office/officeart/2005/8/layout/process1"/>
    <dgm:cxn modelId="{A412935D-7A9F-40A6-975C-E6977AB9D862}" type="presParOf" srcId="{FA154688-1E8E-4F4D-95C8-79DC65DB466E}" destId="{1F03BB7D-5BE7-4665-8422-DC1AEAA23B03}" srcOrd="1" destOrd="0" presId="urn:microsoft.com/office/officeart/2005/8/layout/process1"/>
    <dgm:cxn modelId="{529E7B87-9988-47FB-846E-16F0E388CFB5}" type="presParOf" srcId="{1F03BB7D-5BE7-4665-8422-DC1AEAA23B03}" destId="{85509A93-CF69-4381-9069-14913E22300F}" srcOrd="0" destOrd="0" presId="urn:microsoft.com/office/officeart/2005/8/layout/process1"/>
    <dgm:cxn modelId="{2847E5D4-D955-4E41-9BB8-2EF89AA9F6E9}" type="presParOf" srcId="{FA154688-1E8E-4F4D-95C8-79DC65DB466E}" destId="{05A53BC8-60D4-46CE-85E9-876C48F01F09}" srcOrd="2" destOrd="0" presId="urn:microsoft.com/office/officeart/2005/8/layout/process1"/>
    <dgm:cxn modelId="{1178F387-3F77-4893-81FC-08402B1C794A}" type="presParOf" srcId="{FA154688-1E8E-4F4D-95C8-79DC65DB466E}" destId="{C55956A3-91C2-4FBA-8DE9-FEB3E8E54AB7}" srcOrd="3" destOrd="0" presId="urn:microsoft.com/office/officeart/2005/8/layout/process1"/>
    <dgm:cxn modelId="{A6793B5F-9EA7-4632-8C61-77E33FAB5234}" type="presParOf" srcId="{C55956A3-91C2-4FBA-8DE9-FEB3E8E54AB7}" destId="{A5F7620A-1D16-4A8A-B5F8-95DD270835C8}" srcOrd="0" destOrd="0" presId="urn:microsoft.com/office/officeart/2005/8/layout/process1"/>
    <dgm:cxn modelId="{35C48C20-84BE-48C8-873C-98C81F611A54}" type="presParOf" srcId="{FA154688-1E8E-4F4D-95C8-79DC65DB466E}" destId="{36C2FBBF-EB51-47A6-B473-D880727610E9}" srcOrd="4" destOrd="0" presId="urn:microsoft.com/office/officeart/2005/8/layout/process1"/>
    <dgm:cxn modelId="{691D85CF-4158-47C5-B5EF-5BCE388C2363}" type="presParOf" srcId="{FA154688-1E8E-4F4D-95C8-79DC65DB466E}" destId="{2B4E277A-8CA0-4E25-B5E6-DD67161965FA}" srcOrd="5" destOrd="0" presId="urn:microsoft.com/office/officeart/2005/8/layout/process1"/>
    <dgm:cxn modelId="{7EE98E26-4628-4E7A-80F5-1C2908DD24E8}" type="presParOf" srcId="{2B4E277A-8CA0-4E25-B5E6-DD67161965FA}" destId="{D47E10B0-4C74-4593-AB6F-80FB3D379CFB}" srcOrd="0" destOrd="0" presId="urn:microsoft.com/office/officeart/2005/8/layout/process1"/>
    <dgm:cxn modelId="{213E94B8-7A22-4D00-9B27-E765414BE8DD}" type="presParOf" srcId="{FA154688-1E8E-4F4D-95C8-79DC65DB466E}" destId="{BF964BD2-9693-4F0B-A463-FE444616A07A}" srcOrd="6" destOrd="0" presId="urn:microsoft.com/office/officeart/2005/8/layout/process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61B701-33BF-4829-AE15-2DDE3FE9C465}" type="doc">
      <dgm:prSet loTypeId="urn:microsoft.com/office/officeart/2005/8/layout/cycle2" loCatId="" qsTypeId="urn:microsoft.com/office/officeart/2005/8/quickstyle/simple1" qsCatId="simple" csTypeId="urn:microsoft.com/office/officeart/2005/8/colors/accent1_2" csCatId="accent1" phldr="1"/>
      <dgm:spPr>
        <a:scene3d>
          <a:camera prst="orthographicFront">
            <a:rot lat="0" lon="0" rev="0"/>
          </a:camera>
          <a:lightRig rig="balanced" dir="t">
            <a:rot lat="0" lon="0" rev="8700000"/>
          </a:lightRig>
        </a:scene3d>
      </dgm:spPr>
      <dgm:t>
        <a:bodyPr/>
        <a:lstStyle/>
        <a:p>
          <a:endParaRPr lang="en-US"/>
        </a:p>
      </dgm:t>
    </dgm:pt>
    <dgm:pt modelId="{3791A729-42F9-4ABC-9EDB-FE463FD7AC22}">
      <dgm:prSet phldrT="[Text]"/>
      <dgm:spPr>
        <a:solidFill>
          <a:schemeClr val="accent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System Test</a:t>
          </a:r>
        </a:p>
      </dgm:t>
    </dgm:pt>
    <dgm:pt modelId="{B386A291-AC26-4F20-BD27-F9050E2EE3E2}" type="parTrans" cxnId="{2A548612-DE43-43FE-A33A-C2C64C487031}">
      <dgm:prSet/>
      <dgm:spPr/>
      <dgm:t>
        <a:bodyPr/>
        <a:lstStyle/>
        <a:p>
          <a:endParaRPr lang="en-US"/>
        </a:p>
      </dgm:t>
    </dgm:pt>
    <dgm:pt modelId="{261D7F99-1EE0-4574-B523-B68745BC005A}" type="sibTrans" cxnId="{2A548612-DE43-43FE-A33A-C2C64C487031}">
      <dgm:prSet/>
      <dgm:spPr/>
      <dgm:t>
        <a:bodyPr/>
        <a:lstStyle/>
        <a:p>
          <a:endParaRPr lang="en-US"/>
        </a:p>
      </dgm:t>
    </dgm:pt>
    <dgm:pt modelId="{6A1B50E7-C804-4764-AD05-D5A5BB16FC87}">
      <dgm:prSet phldrT="[Text]"/>
      <dgm:spPr>
        <a:solidFill>
          <a:schemeClr val="accent3"/>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System Test</a:t>
          </a:r>
        </a:p>
      </dgm:t>
    </dgm:pt>
    <dgm:pt modelId="{B4F23706-A69A-4137-9C60-84B83C08A4FE}" type="parTrans" cxnId="{A47EC83B-5459-46A3-8CE5-DAE5DD1221A6}">
      <dgm:prSet/>
      <dgm:spPr/>
      <dgm:t>
        <a:bodyPr/>
        <a:lstStyle/>
        <a:p>
          <a:endParaRPr lang="en-US"/>
        </a:p>
      </dgm:t>
    </dgm:pt>
    <dgm:pt modelId="{5188739F-6892-4038-A337-9C2C63D42355}" type="sibTrans" cxnId="{A47EC83B-5459-46A3-8CE5-DAE5DD1221A6}">
      <dgm:prSet/>
      <dgm:spPr/>
      <dgm:t>
        <a:bodyPr/>
        <a:lstStyle/>
        <a:p>
          <a:endParaRPr lang="en-US"/>
        </a:p>
      </dgm:t>
    </dgm:pt>
    <dgm:pt modelId="{479530CB-D885-45E9-88BF-5A01AEE6D26E}">
      <dgm:prSet phldrT="[Text]"/>
      <dgm:spPr>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System Test</a:t>
          </a:r>
        </a:p>
      </dgm:t>
    </dgm:pt>
    <dgm:pt modelId="{AF8F1A97-DF1B-4FAE-9603-458FA2948002}" type="parTrans" cxnId="{EE9AAE6B-5786-4135-8B86-2658268D0E60}">
      <dgm:prSet/>
      <dgm:spPr/>
      <dgm:t>
        <a:bodyPr/>
        <a:lstStyle/>
        <a:p>
          <a:endParaRPr lang="en-US"/>
        </a:p>
      </dgm:t>
    </dgm:pt>
    <dgm:pt modelId="{5F5F2A3E-B56E-42FD-9EBB-B219CE9528F1}" type="sibTrans" cxnId="{EE9AAE6B-5786-4135-8B86-2658268D0E60}">
      <dgm:prSet/>
      <dgm:spPr/>
      <dgm:t>
        <a:bodyPr/>
        <a:lstStyle/>
        <a:p>
          <a:endParaRPr lang="en-US"/>
        </a:p>
      </dgm:t>
    </dgm:pt>
    <dgm:pt modelId="{3907605D-E36C-4350-854A-3AB850171B6C}">
      <dgm:prSet phldrT="[Text]"/>
      <dgm:spPr>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dgm:spPr>
      <dgm:t>
        <a:bodyPr/>
        <a:lstStyle/>
        <a:p>
          <a:r>
            <a:rPr lang="en-US" dirty="0"/>
            <a:t>System Test</a:t>
          </a:r>
        </a:p>
      </dgm:t>
    </dgm:pt>
    <dgm:pt modelId="{E7857F3E-EA71-4C13-B4A6-2A3143337883}" type="parTrans" cxnId="{9A364BF7-DE31-49B5-964C-0BFFE738AFA2}">
      <dgm:prSet/>
      <dgm:spPr/>
      <dgm:t>
        <a:bodyPr/>
        <a:lstStyle/>
        <a:p>
          <a:endParaRPr lang="en-US"/>
        </a:p>
      </dgm:t>
    </dgm:pt>
    <dgm:pt modelId="{CC540D20-0CAA-4747-A8F8-A7EF06967B87}" type="sibTrans" cxnId="{9A364BF7-DE31-49B5-964C-0BFFE738AFA2}">
      <dgm:prSet/>
      <dgm:spPr/>
      <dgm:t>
        <a:bodyPr/>
        <a:lstStyle/>
        <a:p>
          <a:endParaRPr lang="en-US"/>
        </a:p>
      </dgm:t>
    </dgm:pt>
    <dgm:pt modelId="{A41A1AAC-15A1-F44E-9914-008E01053D90}" type="pres">
      <dgm:prSet presAssocID="{6F61B701-33BF-4829-AE15-2DDE3FE9C465}" presName="cycle" presStyleCnt="0">
        <dgm:presLayoutVars>
          <dgm:dir/>
          <dgm:resizeHandles val="exact"/>
        </dgm:presLayoutVars>
      </dgm:prSet>
      <dgm:spPr/>
      <dgm:t>
        <a:bodyPr/>
        <a:lstStyle/>
        <a:p>
          <a:endParaRPr lang="en-US"/>
        </a:p>
      </dgm:t>
    </dgm:pt>
    <dgm:pt modelId="{0E7E264D-99AF-1C4D-8210-9A4632B87136}" type="pres">
      <dgm:prSet presAssocID="{3791A729-42F9-4ABC-9EDB-FE463FD7AC22}" presName="node" presStyleLbl="node1" presStyleIdx="0" presStyleCnt="4">
        <dgm:presLayoutVars>
          <dgm:bulletEnabled val="1"/>
        </dgm:presLayoutVars>
      </dgm:prSet>
      <dgm:spPr/>
      <dgm:t>
        <a:bodyPr/>
        <a:lstStyle/>
        <a:p>
          <a:endParaRPr lang="en-US"/>
        </a:p>
      </dgm:t>
    </dgm:pt>
    <dgm:pt modelId="{7A57CE90-16DC-7D4C-90F3-FD040B938406}" type="pres">
      <dgm:prSet presAssocID="{261D7F99-1EE0-4574-B523-B68745BC005A}" presName="sibTrans" presStyleLbl="sibTrans2D1" presStyleIdx="0" presStyleCnt="4"/>
      <dgm:spPr/>
      <dgm:t>
        <a:bodyPr/>
        <a:lstStyle/>
        <a:p>
          <a:endParaRPr lang="en-US"/>
        </a:p>
      </dgm:t>
    </dgm:pt>
    <dgm:pt modelId="{ECBD5EB4-E46D-054D-A0B6-73D0A7E56704}" type="pres">
      <dgm:prSet presAssocID="{261D7F99-1EE0-4574-B523-B68745BC005A}" presName="connectorText" presStyleLbl="sibTrans2D1" presStyleIdx="0" presStyleCnt="4"/>
      <dgm:spPr/>
      <dgm:t>
        <a:bodyPr/>
        <a:lstStyle/>
        <a:p>
          <a:endParaRPr lang="en-US"/>
        </a:p>
      </dgm:t>
    </dgm:pt>
    <dgm:pt modelId="{86147995-892C-A847-8CF1-2545CBFDBA9B}" type="pres">
      <dgm:prSet presAssocID="{6A1B50E7-C804-4764-AD05-D5A5BB16FC87}" presName="node" presStyleLbl="node1" presStyleIdx="1" presStyleCnt="4">
        <dgm:presLayoutVars>
          <dgm:bulletEnabled val="1"/>
        </dgm:presLayoutVars>
      </dgm:prSet>
      <dgm:spPr/>
      <dgm:t>
        <a:bodyPr/>
        <a:lstStyle/>
        <a:p>
          <a:endParaRPr lang="en-US"/>
        </a:p>
      </dgm:t>
    </dgm:pt>
    <dgm:pt modelId="{043CF231-6091-714E-95E3-CF9575B69AFA}" type="pres">
      <dgm:prSet presAssocID="{5188739F-6892-4038-A337-9C2C63D42355}" presName="sibTrans" presStyleLbl="sibTrans2D1" presStyleIdx="1" presStyleCnt="4"/>
      <dgm:spPr/>
      <dgm:t>
        <a:bodyPr/>
        <a:lstStyle/>
        <a:p>
          <a:endParaRPr lang="en-US"/>
        </a:p>
      </dgm:t>
    </dgm:pt>
    <dgm:pt modelId="{4C48EC9C-0994-5F4F-B5E2-E0351B433635}" type="pres">
      <dgm:prSet presAssocID="{5188739F-6892-4038-A337-9C2C63D42355}" presName="connectorText" presStyleLbl="sibTrans2D1" presStyleIdx="1" presStyleCnt="4"/>
      <dgm:spPr/>
      <dgm:t>
        <a:bodyPr/>
        <a:lstStyle/>
        <a:p>
          <a:endParaRPr lang="en-US"/>
        </a:p>
      </dgm:t>
    </dgm:pt>
    <dgm:pt modelId="{529CB0AC-E8CC-3F4F-9A79-E6B19FB37BF8}" type="pres">
      <dgm:prSet presAssocID="{479530CB-D885-45E9-88BF-5A01AEE6D26E}" presName="node" presStyleLbl="node1" presStyleIdx="2" presStyleCnt="4">
        <dgm:presLayoutVars>
          <dgm:bulletEnabled val="1"/>
        </dgm:presLayoutVars>
      </dgm:prSet>
      <dgm:spPr/>
      <dgm:t>
        <a:bodyPr/>
        <a:lstStyle/>
        <a:p>
          <a:endParaRPr lang="en-US"/>
        </a:p>
      </dgm:t>
    </dgm:pt>
    <dgm:pt modelId="{0853D0C6-6948-A34C-9982-11589EE451E3}" type="pres">
      <dgm:prSet presAssocID="{5F5F2A3E-B56E-42FD-9EBB-B219CE9528F1}" presName="sibTrans" presStyleLbl="sibTrans2D1" presStyleIdx="2" presStyleCnt="4"/>
      <dgm:spPr/>
      <dgm:t>
        <a:bodyPr/>
        <a:lstStyle/>
        <a:p>
          <a:endParaRPr lang="en-US"/>
        </a:p>
      </dgm:t>
    </dgm:pt>
    <dgm:pt modelId="{BE6C16F6-2E38-F94A-A9C2-DA7A4E2F7742}" type="pres">
      <dgm:prSet presAssocID="{5F5F2A3E-B56E-42FD-9EBB-B219CE9528F1}" presName="connectorText" presStyleLbl="sibTrans2D1" presStyleIdx="2" presStyleCnt="4"/>
      <dgm:spPr/>
      <dgm:t>
        <a:bodyPr/>
        <a:lstStyle/>
        <a:p>
          <a:endParaRPr lang="en-US"/>
        </a:p>
      </dgm:t>
    </dgm:pt>
    <dgm:pt modelId="{729C3D2F-096B-8A42-84B9-DD7B4EECE46D}" type="pres">
      <dgm:prSet presAssocID="{3907605D-E36C-4350-854A-3AB850171B6C}" presName="node" presStyleLbl="node1" presStyleIdx="3" presStyleCnt="4">
        <dgm:presLayoutVars>
          <dgm:bulletEnabled val="1"/>
        </dgm:presLayoutVars>
      </dgm:prSet>
      <dgm:spPr/>
      <dgm:t>
        <a:bodyPr/>
        <a:lstStyle/>
        <a:p>
          <a:endParaRPr lang="en-US"/>
        </a:p>
      </dgm:t>
    </dgm:pt>
    <dgm:pt modelId="{B1C12114-42D5-A04F-9A38-03C5B6288EA0}" type="pres">
      <dgm:prSet presAssocID="{CC540D20-0CAA-4747-A8F8-A7EF06967B87}" presName="sibTrans" presStyleLbl="sibTrans2D1" presStyleIdx="3" presStyleCnt="4"/>
      <dgm:spPr/>
      <dgm:t>
        <a:bodyPr/>
        <a:lstStyle/>
        <a:p>
          <a:endParaRPr lang="en-US"/>
        </a:p>
      </dgm:t>
    </dgm:pt>
    <dgm:pt modelId="{ECF06079-46F2-5B42-94D2-52126AE4F146}" type="pres">
      <dgm:prSet presAssocID="{CC540D20-0CAA-4747-A8F8-A7EF06967B87}" presName="connectorText" presStyleLbl="sibTrans2D1" presStyleIdx="3" presStyleCnt="4"/>
      <dgm:spPr/>
      <dgm:t>
        <a:bodyPr/>
        <a:lstStyle/>
        <a:p>
          <a:endParaRPr lang="en-US"/>
        </a:p>
      </dgm:t>
    </dgm:pt>
  </dgm:ptLst>
  <dgm:cxnLst>
    <dgm:cxn modelId="{1456FA90-066E-1242-B50C-4E106E82C8DC}" type="presOf" srcId="{5F5F2A3E-B56E-42FD-9EBB-B219CE9528F1}" destId="{0853D0C6-6948-A34C-9982-11589EE451E3}" srcOrd="0" destOrd="0" presId="urn:microsoft.com/office/officeart/2005/8/layout/cycle2"/>
    <dgm:cxn modelId="{78BF1774-8539-E541-A2A0-EAD50DA57BC0}" type="presOf" srcId="{3791A729-42F9-4ABC-9EDB-FE463FD7AC22}" destId="{0E7E264D-99AF-1C4D-8210-9A4632B87136}" srcOrd="0" destOrd="0" presId="urn:microsoft.com/office/officeart/2005/8/layout/cycle2"/>
    <dgm:cxn modelId="{2A548612-DE43-43FE-A33A-C2C64C487031}" srcId="{6F61B701-33BF-4829-AE15-2DDE3FE9C465}" destId="{3791A729-42F9-4ABC-9EDB-FE463FD7AC22}" srcOrd="0" destOrd="0" parTransId="{B386A291-AC26-4F20-BD27-F9050E2EE3E2}" sibTransId="{261D7F99-1EE0-4574-B523-B68745BC005A}"/>
    <dgm:cxn modelId="{A47EC83B-5459-46A3-8CE5-DAE5DD1221A6}" srcId="{6F61B701-33BF-4829-AE15-2DDE3FE9C465}" destId="{6A1B50E7-C804-4764-AD05-D5A5BB16FC87}" srcOrd="1" destOrd="0" parTransId="{B4F23706-A69A-4137-9C60-84B83C08A4FE}" sibTransId="{5188739F-6892-4038-A337-9C2C63D42355}"/>
    <dgm:cxn modelId="{7CBFE994-7D7F-2D43-AEB5-9FCD4C2342E1}" type="presOf" srcId="{CC540D20-0CAA-4747-A8F8-A7EF06967B87}" destId="{ECF06079-46F2-5B42-94D2-52126AE4F146}" srcOrd="1" destOrd="0" presId="urn:microsoft.com/office/officeart/2005/8/layout/cycle2"/>
    <dgm:cxn modelId="{895DE5A4-DB01-114B-9963-6EA4DC350F9B}" type="presOf" srcId="{5188739F-6892-4038-A337-9C2C63D42355}" destId="{4C48EC9C-0994-5F4F-B5E2-E0351B433635}" srcOrd="1" destOrd="0" presId="urn:microsoft.com/office/officeart/2005/8/layout/cycle2"/>
    <dgm:cxn modelId="{81903F54-89CE-F14F-A70A-6B6A700D3F2D}" type="presOf" srcId="{479530CB-D885-45E9-88BF-5A01AEE6D26E}" destId="{529CB0AC-E8CC-3F4F-9A79-E6B19FB37BF8}" srcOrd="0" destOrd="0" presId="urn:microsoft.com/office/officeart/2005/8/layout/cycle2"/>
    <dgm:cxn modelId="{EE9AAE6B-5786-4135-8B86-2658268D0E60}" srcId="{6F61B701-33BF-4829-AE15-2DDE3FE9C465}" destId="{479530CB-D885-45E9-88BF-5A01AEE6D26E}" srcOrd="2" destOrd="0" parTransId="{AF8F1A97-DF1B-4FAE-9603-458FA2948002}" sibTransId="{5F5F2A3E-B56E-42FD-9EBB-B219CE9528F1}"/>
    <dgm:cxn modelId="{61E8E97B-693F-734B-915D-1336C7B36066}" type="presOf" srcId="{6A1B50E7-C804-4764-AD05-D5A5BB16FC87}" destId="{86147995-892C-A847-8CF1-2545CBFDBA9B}" srcOrd="0" destOrd="0" presId="urn:microsoft.com/office/officeart/2005/8/layout/cycle2"/>
    <dgm:cxn modelId="{CB7D0B61-1824-C549-9FE3-1CFFDB90E2BA}" type="presOf" srcId="{5F5F2A3E-B56E-42FD-9EBB-B219CE9528F1}" destId="{BE6C16F6-2E38-F94A-A9C2-DA7A4E2F7742}" srcOrd="1" destOrd="0" presId="urn:microsoft.com/office/officeart/2005/8/layout/cycle2"/>
    <dgm:cxn modelId="{2D6F4BDD-B2AC-634A-A605-D165AE8AD9CB}" type="presOf" srcId="{261D7F99-1EE0-4574-B523-B68745BC005A}" destId="{7A57CE90-16DC-7D4C-90F3-FD040B938406}" srcOrd="0" destOrd="0" presId="urn:microsoft.com/office/officeart/2005/8/layout/cycle2"/>
    <dgm:cxn modelId="{9A364BF7-DE31-49B5-964C-0BFFE738AFA2}" srcId="{6F61B701-33BF-4829-AE15-2DDE3FE9C465}" destId="{3907605D-E36C-4350-854A-3AB850171B6C}" srcOrd="3" destOrd="0" parTransId="{E7857F3E-EA71-4C13-B4A6-2A3143337883}" sibTransId="{CC540D20-0CAA-4747-A8F8-A7EF06967B87}"/>
    <dgm:cxn modelId="{74C11664-8DE0-8C47-90CC-0B1AE5333148}" type="presOf" srcId="{261D7F99-1EE0-4574-B523-B68745BC005A}" destId="{ECBD5EB4-E46D-054D-A0B6-73D0A7E56704}" srcOrd="1" destOrd="0" presId="urn:microsoft.com/office/officeart/2005/8/layout/cycle2"/>
    <dgm:cxn modelId="{060CA5BB-47F1-AD4A-823D-F607FD5C7696}" type="presOf" srcId="{6F61B701-33BF-4829-AE15-2DDE3FE9C465}" destId="{A41A1AAC-15A1-F44E-9914-008E01053D90}" srcOrd="0" destOrd="0" presId="urn:microsoft.com/office/officeart/2005/8/layout/cycle2"/>
    <dgm:cxn modelId="{8F6748DA-FA98-B344-8E6C-18A284A2B3EB}" type="presOf" srcId="{5188739F-6892-4038-A337-9C2C63D42355}" destId="{043CF231-6091-714E-95E3-CF9575B69AFA}" srcOrd="0" destOrd="0" presId="urn:microsoft.com/office/officeart/2005/8/layout/cycle2"/>
    <dgm:cxn modelId="{35468B1B-6452-EC44-9685-EFFD4708C66D}" type="presOf" srcId="{3907605D-E36C-4350-854A-3AB850171B6C}" destId="{729C3D2F-096B-8A42-84B9-DD7B4EECE46D}" srcOrd="0" destOrd="0" presId="urn:microsoft.com/office/officeart/2005/8/layout/cycle2"/>
    <dgm:cxn modelId="{A73C38AE-2BDA-AC4B-9569-0AD41F622163}" type="presOf" srcId="{CC540D20-0CAA-4747-A8F8-A7EF06967B87}" destId="{B1C12114-42D5-A04F-9A38-03C5B6288EA0}" srcOrd="0" destOrd="0" presId="urn:microsoft.com/office/officeart/2005/8/layout/cycle2"/>
    <dgm:cxn modelId="{E87DD20A-1847-9840-814C-D512EB3CBDA3}" type="presParOf" srcId="{A41A1AAC-15A1-F44E-9914-008E01053D90}" destId="{0E7E264D-99AF-1C4D-8210-9A4632B87136}" srcOrd="0" destOrd="0" presId="urn:microsoft.com/office/officeart/2005/8/layout/cycle2"/>
    <dgm:cxn modelId="{FB3CE9CA-7A53-0A45-8B37-43C701B910E3}" type="presParOf" srcId="{A41A1AAC-15A1-F44E-9914-008E01053D90}" destId="{7A57CE90-16DC-7D4C-90F3-FD040B938406}" srcOrd="1" destOrd="0" presId="urn:microsoft.com/office/officeart/2005/8/layout/cycle2"/>
    <dgm:cxn modelId="{A18BF009-B323-B94D-B235-9425324E9313}" type="presParOf" srcId="{7A57CE90-16DC-7D4C-90F3-FD040B938406}" destId="{ECBD5EB4-E46D-054D-A0B6-73D0A7E56704}" srcOrd="0" destOrd="0" presId="urn:microsoft.com/office/officeart/2005/8/layout/cycle2"/>
    <dgm:cxn modelId="{85FECED3-7997-5A41-B4FF-DD0A9D5E0805}" type="presParOf" srcId="{A41A1AAC-15A1-F44E-9914-008E01053D90}" destId="{86147995-892C-A847-8CF1-2545CBFDBA9B}" srcOrd="2" destOrd="0" presId="urn:microsoft.com/office/officeart/2005/8/layout/cycle2"/>
    <dgm:cxn modelId="{AB0338F4-D010-EE43-97D3-34F7E73A171A}" type="presParOf" srcId="{A41A1AAC-15A1-F44E-9914-008E01053D90}" destId="{043CF231-6091-714E-95E3-CF9575B69AFA}" srcOrd="3" destOrd="0" presId="urn:microsoft.com/office/officeart/2005/8/layout/cycle2"/>
    <dgm:cxn modelId="{1107C150-9503-3747-BA2E-9247280F7BEC}" type="presParOf" srcId="{043CF231-6091-714E-95E3-CF9575B69AFA}" destId="{4C48EC9C-0994-5F4F-B5E2-E0351B433635}" srcOrd="0" destOrd="0" presId="urn:microsoft.com/office/officeart/2005/8/layout/cycle2"/>
    <dgm:cxn modelId="{D461DEF9-0DC3-1643-B1CC-9BBE18187B25}" type="presParOf" srcId="{A41A1AAC-15A1-F44E-9914-008E01053D90}" destId="{529CB0AC-E8CC-3F4F-9A79-E6B19FB37BF8}" srcOrd="4" destOrd="0" presId="urn:microsoft.com/office/officeart/2005/8/layout/cycle2"/>
    <dgm:cxn modelId="{F744637B-4BE5-3E44-A1E1-BCCB26258C53}" type="presParOf" srcId="{A41A1AAC-15A1-F44E-9914-008E01053D90}" destId="{0853D0C6-6948-A34C-9982-11589EE451E3}" srcOrd="5" destOrd="0" presId="urn:microsoft.com/office/officeart/2005/8/layout/cycle2"/>
    <dgm:cxn modelId="{E303D641-1857-1741-821D-F76F656FD078}" type="presParOf" srcId="{0853D0C6-6948-A34C-9982-11589EE451E3}" destId="{BE6C16F6-2E38-F94A-A9C2-DA7A4E2F7742}" srcOrd="0" destOrd="0" presId="urn:microsoft.com/office/officeart/2005/8/layout/cycle2"/>
    <dgm:cxn modelId="{F309334E-1C63-7B4B-95CE-F93C96F6E056}" type="presParOf" srcId="{A41A1AAC-15A1-F44E-9914-008E01053D90}" destId="{729C3D2F-096B-8A42-84B9-DD7B4EECE46D}" srcOrd="6" destOrd="0" presId="urn:microsoft.com/office/officeart/2005/8/layout/cycle2"/>
    <dgm:cxn modelId="{B217BEEF-32D6-3E42-8289-338F14F892B7}" type="presParOf" srcId="{A41A1AAC-15A1-F44E-9914-008E01053D90}" destId="{B1C12114-42D5-A04F-9A38-03C5B6288EA0}" srcOrd="7" destOrd="0" presId="urn:microsoft.com/office/officeart/2005/8/layout/cycle2"/>
    <dgm:cxn modelId="{EB8EF51C-30EC-A74F-BE2A-84CA393BF789}" type="presParOf" srcId="{B1C12114-42D5-A04F-9A38-03C5B6288EA0}" destId="{ECF06079-46F2-5B42-94D2-52126AE4F146}" srcOrd="0" destOrd="0" presId="urn:microsoft.com/office/officeart/2005/8/layout/cycle2"/>
  </dgm:cxnLst>
  <dgm:bg>
    <a:effectLst>
      <a:softEdge rad="12700"/>
    </a:effect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E00FEE-3DB4-4AED-8C4B-6981661CBF7F}" type="doc">
      <dgm:prSet loTypeId="urn:microsoft.com/office/officeart/2005/8/layout/process1" loCatId="process" qsTypeId="urn:microsoft.com/office/officeart/2005/8/quickstyle/simple1" qsCatId="simple" csTypeId="urn:microsoft.com/office/officeart/2005/8/colors/colorful2" csCatId="colorful" phldr="1"/>
      <dgm:spPr>
        <a:scene3d>
          <a:camera prst="orthographicFront">
            <a:rot lat="0" lon="0" rev="0"/>
          </a:camera>
          <a:lightRig rig="contrasting" dir="t">
            <a:rot lat="0" lon="0" rev="1500000"/>
          </a:lightRig>
        </a:scene3d>
      </dgm:spPr>
    </dgm:pt>
    <dgm:pt modelId="{4D7BE537-0C3E-4F1D-AD02-9DE932743A30}">
      <dgm:prSet phldrT="[Text]"/>
      <dgm:spPr>
        <a:scene3d>
          <a:camera prst="orthographicFront">
            <a:rot lat="0" lon="0" rev="0"/>
          </a:camera>
          <a:lightRig rig="contrasting" dir="t">
            <a:rot lat="0" lon="0" rev="1500000"/>
          </a:lightRig>
        </a:scene3d>
        <a:sp3d prstMaterial="metal">
          <a:bevelT w="88900" h="88900"/>
        </a:sp3d>
      </dgm:spPr>
      <dgm:t>
        <a:bodyPr/>
        <a:lstStyle/>
        <a:p>
          <a:r>
            <a:rPr lang="en-US" dirty="0"/>
            <a:t>Test new feature</a:t>
          </a:r>
        </a:p>
      </dgm:t>
    </dgm:pt>
    <dgm:pt modelId="{3222DADD-BC45-401F-8C61-18E767ABA744}" type="parTrans" cxnId="{1A63AFF9-B5C7-4645-BEE3-82502B5D9CBC}">
      <dgm:prSet/>
      <dgm:spPr/>
      <dgm:t>
        <a:bodyPr/>
        <a:lstStyle/>
        <a:p>
          <a:endParaRPr lang="en-US"/>
        </a:p>
      </dgm:t>
    </dgm:pt>
    <dgm:pt modelId="{67357042-FA66-45A8-AC62-6B4350BAB33C}" type="sibTrans" cxnId="{1A63AFF9-B5C7-4645-BEE3-82502B5D9CBC}">
      <dgm:prSet/>
      <dgm:spPr>
        <a:scene3d>
          <a:camera prst="orthographicFront">
            <a:rot lat="0" lon="0" rev="0"/>
          </a:camera>
          <a:lightRig rig="contrasting" dir="t">
            <a:rot lat="0" lon="0" rev="1500000"/>
          </a:lightRig>
        </a:scene3d>
        <a:sp3d prstMaterial="metal">
          <a:bevelT w="88900" h="88900"/>
        </a:sp3d>
      </dgm:spPr>
      <dgm:t>
        <a:bodyPr/>
        <a:lstStyle/>
        <a:p>
          <a:endParaRPr lang="en-US"/>
        </a:p>
      </dgm:t>
    </dgm:pt>
    <dgm:pt modelId="{E411C688-4B32-4BD1-ABE4-6D8B8E53579E}">
      <dgm:prSet phldrT="[Text]"/>
      <dgm:spPr>
        <a:scene3d>
          <a:camera prst="orthographicFront">
            <a:rot lat="0" lon="0" rev="0"/>
          </a:camera>
          <a:lightRig rig="contrasting" dir="t">
            <a:rot lat="0" lon="0" rev="1500000"/>
          </a:lightRig>
        </a:scene3d>
        <a:sp3d prstMaterial="metal">
          <a:bevelT w="88900" h="88900"/>
        </a:sp3d>
      </dgm:spPr>
      <dgm:t>
        <a:bodyPr/>
        <a:lstStyle/>
        <a:p>
          <a:r>
            <a:rPr lang="en-US" dirty="0"/>
            <a:t>Fix defects</a:t>
          </a:r>
        </a:p>
      </dgm:t>
    </dgm:pt>
    <dgm:pt modelId="{E1C5917B-42B0-4C5C-B791-D0A070C863BD}" type="parTrans" cxnId="{D9636727-C71D-4C0C-9F12-9B098D48C4BC}">
      <dgm:prSet/>
      <dgm:spPr/>
      <dgm:t>
        <a:bodyPr/>
        <a:lstStyle/>
        <a:p>
          <a:endParaRPr lang="en-US"/>
        </a:p>
      </dgm:t>
    </dgm:pt>
    <dgm:pt modelId="{C0B2AC18-0CF5-4452-8281-D35280501389}" type="sibTrans" cxnId="{D9636727-C71D-4C0C-9F12-9B098D48C4BC}">
      <dgm:prSet/>
      <dgm:spPr>
        <a:scene3d>
          <a:camera prst="orthographicFront">
            <a:rot lat="0" lon="0" rev="0"/>
          </a:camera>
          <a:lightRig rig="contrasting" dir="t">
            <a:rot lat="0" lon="0" rev="1500000"/>
          </a:lightRig>
        </a:scene3d>
        <a:sp3d prstMaterial="metal">
          <a:bevelT w="88900" h="88900"/>
        </a:sp3d>
      </dgm:spPr>
      <dgm:t>
        <a:bodyPr/>
        <a:lstStyle/>
        <a:p>
          <a:endParaRPr lang="en-US"/>
        </a:p>
      </dgm:t>
    </dgm:pt>
    <dgm:pt modelId="{63DB488C-E8A0-448D-B0A4-FFBA98BC2412}">
      <dgm:prSet phldrT="[Text]"/>
      <dgm:spPr>
        <a:scene3d>
          <a:camera prst="orthographicFront">
            <a:rot lat="0" lon="0" rev="0"/>
          </a:camera>
          <a:lightRig rig="contrasting" dir="t">
            <a:rot lat="0" lon="0" rev="1500000"/>
          </a:lightRig>
        </a:scene3d>
        <a:sp3d prstMaterial="metal">
          <a:bevelT w="88900" h="88900"/>
        </a:sp3d>
      </dgm:spPr>
      <dgm:t>
        <a:bodyPr/>
        <a:lstStyle/>
        <a:p>
          <a:r>
            <a:rPr lang="en-US" dirty="0"/>
            <a:t>Regression test</a:t>
          </a:r>
        </a:p>
      </dgm:t>
    </dgm:pt>
    <dgm:pt modelId="{01D7C52C-A01C-4F11-BA53-426203A51FC9}" type="parTrans" cxnId="{6732922A-F9E5-42F5-BB0C-383278E3E70F}">
      <dgm:prSet/>
      <dgm:spPr/>
      <dgm:t>
        <a:bodyPr/>
        <a:lstStyle/>
        <a:p>
          <a:endParaRPr lang="en-US"/>
        </a:p>
      </dgm:t>
    </dgm:pt>
    <dgm:pt modelId="{E494F2FE-7711-4106-8389-2AFC56B83153}" type="sibTrans" cxnId="{6732922A-F9E5-42F5-BB0C-383278E3E70F}">
      <dgm:prSet/>
      <dgm:spPr>
        <a:scene3d>
          <a:camera prst="orthographicFront">
            <a:rot lat="0" lon="0" rev="0"/>
          </a:camera>
          <a:lightRig rig="contrasting" dir="t">
            <a:rot lat="0" lon="0" rev="1500000"/>
          </a:lightRig>
        </a:scene3d>
        <a:sp3d prstMaterial="metal">
          <a:bevelT w="88900" h="88900"/>
        </a:sp3d>
      </dgm:spPr>
      <dgm:t>
        <a:bodyPr/>
        <a:lstStyle/>
        <a:p>
          <a:endParaRPr lang="en-US"/>
        </a:p>
      </dgm:t>
    </dgm:pt>
    <dgm:pt modelId="{E09CE6EF-7584-468A-A2D3-E0ABFACD068A}">
      <dgm:prSet/>
      <dgm:spPr>
        <a:scene3d>
          <a:camera prst="orthographicFront">
            <a:rot lat="0" lon="0" rev="0"/>
          </a:camera>
          <a:lightRig rig="contrasting" dir="t">
            <a:rot lat="0" lon="0" rev="1500000"/>
          </a:lightRig>
        </a:scene3d>
        <a:sp3d prstMaterial="metal">
          <a:bevelT w="88900" h="88900"/>
        </a:sp3d>
      </dgm:spPr>
      <dgm:t>
        <a:bodyPr/>
        <a:lstStyle/>
        <a:p>
          <a:endParaRPr lang="en-US"/>
        </a:p>
      </dgm:t>
    </dgm:pt>
    <dgm:pt modelId="{FB6D4143-C218-4870-B53C-7627C8859F5B}" type="parTrans" cxnId="{2DBED666-7EC7-4E2A-A9F8-D808175FBC48}">
      <dgm:prSet/>
      <dgm:spPr/>
      <dgm:t>
        <a:bodyPr/>
        <a:lstStyle/>
        <a:p>
          <a:endParaRPr lang="en-US"/>
        </a:p>
      </dgm:t>
    </dgm:pt>
    <dgm:pt modelId="{E8B59743-0527-44F2-9B98-63944A4B5567}" type="sibTrans" cxnId="{2DBED666-7EC7-4E2A-A9F8-D808175FBC48}">
      <dgm:prSet/>
      <dgm:spPr/>
      <dgm:t>
        <a:bodyPr/>
        <a:lstStyle/>
        <a:p>
          <a:endParaRPr lang="en-US"/>
        </a:p>
      </dgm:t>
    </dgm:pt>
    <dgm:pt modelId="{B78B0490-940A-4320-869C-63FE21BC2335}" type="pres">
      <dgm:prSet presAssocID="{55E00FEE-3DB4-4AED-8C4B-6981661CBF7F}" presName="Name0" presStyleCnt="0">
        <dgm:presLayoutVars>
          <dgm:dir/>
          <dgm:resizeHandles val="exact"/>
        </dgm:presLayoutVars>
      </dgm:prSet>
      <dgm:spPr/>
    </dgm:pt>
    <dgm:pt modelId="{AD2D0A7C-665F-4CEE-B229-8FB544D9917A}" type="pres">
      <dgm:prSet presAssocID="{4D7BE537-0C3E-4F1D-AD02-9DE932743A30}" presName="node" presStyleLbl="node1" presStyleIdx="0" presStyleCnt="4">
        <dgm:presLayoutVars>
          <dgm:bulletEnabled val="1"/>
        </dgm:presLayoutVars>
      </dgm:prSet>
      <dgm:spPr/>
      <dgm:t>
        <a:bodyPr/>
        <a:lstStyle/>
        <a:p>
          <a:endParaRPr lang="en-US"/>
        </a:p>
      </dgm:t>
    </dgm:pt>
    <dgm:pt modelId="{A3072D10-E9C3-418F-AE8C-A429FE6CFC5B}" type="pres">
      <dgm:prSet presAssocID="{67357042-FA66-45A8-AC62-6B4350BAB33C}" presName="sibTrans" presStyleLbl="sibTrans2D1" presStyleIdx="0" presStyleCnt="3"/>
      <dgm:spPr/>
      <dgm:t>
        <a:bodyPr/>
        <a:lstStyle/>
        <a:p>
          <a:endParaRPr lang="en-US"/>
        </a:p>
      </dgm:t>
    </dgm:pt>
    <dgm:pt modelId="{DAD41279-F906-48C5-94A0-965C4E3527CC}" type="pres">
      <dgm:prSet presAssocID="{67357042-FA66-45A8-AC62-6B4350BAB33C}" presName="connectorText" presStyleLbl="sibTrans2D1" presStyleIdx="0" presStyleCnt="3"/>
      <dgm:spPr/>
      <dgm:t>
        <a:bodyPr/>
        <a:lstStyle/>
        <a:p>
          <a:endParaRPr lang="en-US"/>
        </a:p>
      </dgm:t>
    </dgm:pt>
    <dgm:pt modelId="{8DF3DBAA-ADE1-400C-8F52-C56F45EF36FE}" type="pres">
      <dgm:prSet presAssocID="{E411C688-4B32-4BD1-ABE4-6D8B8E53579E}" presName="node" presStyleLbl="node1" presStyleIdx="1" presStyleCnt="4">
        <dgm:presLayoutVars>
          <dgm:bulletEnabled val="1"/>
        </dgm:presLayoutVars>
      </dgm:prSet>
      <dgm:spPr/>
      <dgm:t>
        <a:bodyPr/>
        <a:lstStyle/>
        <a:p>
          <a:endParaRPr lang="en-US"/>
        </a:p>
      </dgm:t>
    </dgm:pt>
    <dgm:pt modelId="{01A6DA1F-2806-4387-98B4-C6D63CC490C1}" type="pres">
      <dgm:prSet presAssocID="{C0B2AC18-0CF5-4452-8281-D35280501389}" presName="sibTrans" presStyleLbl="sibTrans2D1" presStyleIdx="1" presStyleCnt="3"/>
      <dgm:spPr/>
      <dgm:t>
        <a:bodyPr/>
        <a:lstStyle/>
        <a:p>
          <a:endParaRPr lang="en-US"/>
        </a:p>
      </dgm:t>
    </dgm:pt>
    <dgm:pt modelId="{AA3F39AC-6584-481C-B8B8-5D070E2F6E45}" type="pres">
      <dgm:prSet presAssocID="{C0B2AC18-0CF5-4452-8281-D35280501389}" presName="connectorText" presStyleLbl="sibTrans2D1" presStyleIdx="1" presStyleCnt="3"/>
      <dgm:spPr/>
      <dgm:t>
        <a:bodyPr/>
        <a:lstStyle/>
        <a:p>
          <a:endParaRPr lang="en-US"/>
        </a:p>
      </dgm:t>
    </dgm:pt>
    <dgm:pt modelId="{764DC9FA-5B58-46E8-942F-23A2C9F39547}" type="pres">
      <dgm:prSet presAssocID="{63DB488C-E8A0-448D-B0A4-FFBA98BC2412}" presName="node" presStyleLbl="node1" presStyleIdx="2" presStyleCnt="4">
        <dgm:presLayoutVars>
          <dgm:bulletEnabled val="1"/>
        </dgm:presLayoutVars>
      </dgm:prSet>
      <dgm:spPr/>
      <dgm:t>
        <a:bodyPr/>
        <a:lstStyle/>
        <a:p>
          <a:endParaRPr lang="en-US"/>
        </a:p>
      </dgm:t>
    </dgm:pt>
    <dgm:pt modelId="{EECEACF6-86AC-491A-B34E-4E68724B5C05}" type="pres">
      <dgm:prSet presAssocID="{E494F2FE-7711-4106-8389-2AFC56B83153}" presName="sibTrans" presStyleLbl="sibTrans2D1" presStyleIdx="2" presStyleCnt="3"/>
      <dgm:spPr/>
      <dgm:t>
        <a:bodyPr/>
        <a:lstStyle/>
        <a:p>
          <a:endParaRPr lang="en-US"/>
        </a:p>
      </dgm:t>
    </dgm:pt>
    <dgm:pt modelId="{85B4708C-6894-424D-9C73-39B0817192BF}" type="pres">
      <dgm:prSet presAssocID="{E494F2FE-7711-4106-8389-2AFC56B83153}" presName="connectorText" presStyleLbl="sibTrans2D1" presStyleIdx="2" presStyleCnt="3"/>
      <dgm:spPr/>
      <dgm:t>
        <a:bodyPr/>
        <a:lstStyle/>
        <a:p>
          <a:endParaRPr lang="en-US"/>
        </a:p>
      </dgm:t>
    </dgm:pt>
    <dgm:pt modelId="{A85DE76B-E521-43CC-85B4-42D758B713D0}" type="pres">
      <dgm:prSet presAssocID="{E09CE6EF-7584-468A-A2D3-E0ABFACD068A}" presName="node" presStyleLbl="node1" presStyleIdx="3" presStyleCnt="4">
        <dgm:presLayoutVars>
          <dgm:bulletEnabled val="1"/>
        </dgm:presLayoutVars>
      </dgm:prSet>
      <dgm:spPr/>
      <dgm:t>
        <a:bodyPr/>
        <a:lstStyle/>
        <a:p>
          <a:endParaRPr lang="en-US"/>
        </a:p>
      </dgm:t>
    </dgm:pt>
  </dgm:ptLst>
  <dgm:cxnLst>
    <dgm:cxn modelId="{279B1146-4B99-4E3C-B5A3-14020BFC21EA}" type="presOf" srcId="{E411C688-4B32-4BD1-ABE4-6D8B8E53579E}" destId="{8DF3DBAA-ADE1-400C-8F52-C56F45EF36FE}" srcOrd="0" destOrd="0" presId="urn:microsoft.com/office/officeart/2005/8/layout/process1"/>
    <dgm:cxn modelId="{1A63AFF9-B5C7-4645-BEE3-82502B5D9CBC}" srcId="{55E00FEE-3DB4-4AED-8C4B-6981661CBF7F}" destId="{4D7BE537-0C3E-4F1D-AD02-9DE932743A30}" srcOrd="0" destOrd="0" parTransId="{3222DADD-BC45-401F-8C61-18E767ABA744}" sibTransId="{67357042-FA66-45A8-AC62-6B4350BAB33C}"/>
    <dgm:cxn modelId="{FDFB46E3-D317-4851-B36B-14F75C821F1F}" type="presOf" srcId="{E494F2FE-7711-4106-8389-2AFC56B83153}" destId="{85B4708C-6894-424D-9C73-39B0817192BF}" srcOrd="1" destOrd="0" presId="urn:microsoft.com/office/officeart/2005/8/layout/process1"/>
    <dgm:cxn modelId="{7B3BFBBF-929A-4840-A9FF-A372C7E47E9B}" type="presOf" srcId="{63DB488C-E8A0-448D-B0A4-FFBA98BC2412}" destId="{764DC9FA-5B58-46E8-942F-23A2C9F39547}" srcOrd="0" destOrd="0" presId="urn:microsoft.com/office/officeart/2005/8/layout/process1"/>
    <dgm:cxn modelId="{5D7FD525-C0CC-4543-B7E7-42B6A5FB0B9E}" type="presOf" srcId="{C0B2AC18-0CF5-4452-8281-D35280501389}" destId="{AA3F39AC-6584-481C-B8B8-5D070E2F6E45}" srcOrd="1" destOrd="0" presId="urn:microsoft.com/office/officeart/2005/8/layout/process1"/>
    <dgm:cxn modelId="{C89B5662-4273-4DDA-8E71-D2EBB8217792}" type="presOf" srcId="{E09CE6EF-7584-468A-A2D3-E0ABFACD068A}" destId="{A85DE76B-E521-43CC-85B4-42D758B713D0}" srcOrd="0" destOrd="0" presId="urn:microsoft.com/office/officeart/2005/8/layout/process1"/>
    <dgm:cxn modelId="{72B4914E-2C98-41CA-8F86-53D301EB1AF9}" type="presOf" srcId="{55E00FEE-3DB4-4AED-8C4B-6981661CBF7F}" destId="{B78B0490-940A-4320-869C-63FE21BC2335}" srcOrd="0" destOrd="0" presId="urn:microsoft.com/office/officeart/2005/8/layout/process1"/>
    <dgm:cxn modelId="{74AC2075-D101-42EF-8063-2967E32EEF75}" type="presOf" srcId="{67357042-FA66-45A8-AC62-6B4350BAB33C}" destId="{DAD41279-F906-48C5-94A0-965C4E3527CC}" srcOrd="1" destOrd="0" presId="urn:microsoft.com/office/officeart/2005/8/layout/process1"/>
    <dgm:cxn modelId="{6732922A-F9E5-42F5-BB0C-383278E3E70F}" srcId="{55E00FEE-3DB4-4AED-8C4B-6981661CBF7F}" destId="{63DB488C-E8A0-448D-B0A4-FFBA98BC2412}" srcOrd="2" destOrd="0" parTransId="{01D7C52C-A01C-4F11-BA53-426203A51FC9}" sibTransId="{E494F2FE-7711-4106-8389-2AFC56B83153}"/>
    <dgm:cxn modelId="{EAFBC4D6-A441-4740-881F-41829A9D39F0}" type="presOf" srcId="{E494F2FE-7711-4106-8389-2AFC56B83153}" destId="{EECEACF6-86AC-491A-B34E-4E68724B5C05}" srcOrd="0" destOrd="0" presId="urn:microsoft.com/office/officeart/2005/8/layout/process1"/>
    <dgm:cxn modelId="{955F594A-80BB-408F-8563-55D2FF95BAAA}" type="presOf" srcId="{67357042-FA66-45A8-AC62-6B4350BAB33C}" destId="{A3072D10-E9C3-418F-AE8C-A429FE6CFC5B}" srcOrd="0" destOrd="0" presId="urn:microsoft.com/office/officeart/2005/8/layout/process1"/>
    <dgm:cxn modelId="{2DBED666-7EC7-4E2A-A9F8-D808175FBC48}" srcId="{55E00FEE-3DB4-4AED-8C4B-6981661CBF7F}" destId="{E09CE6EF-7584-468A-A2D3-E0ABFACD068A}" srcOrd="3" destOrd="0" parTransId="{FB6D4143-C218-4870-B53C-7627C8859F5B}" sibTransId="{E8B59743-0527-44F2-9B98-63944A4B5567}"/>
    <dgm:cxn modelId="{71D19E9E-7844-4126-AA84-0F09E49513C1}" type="presOf" srcId="{4D7BE537-0C3E-4F1D-AD02-9DE932743A30}" destId="{AD2D0A7C-665F-4CEE-B229-8FB544D9917A}" srcOrd="0" destOrd="0" presId="urn:microsoft.com/office/officeart/2005/8/layout/process1"/>
    <dgm:cxn modelId="{D9636727-C71D-4C0C-9F12-9B098D48C4BC}" srcId="{55E00FEE-3DB4-4AED-8C4B-6981661CBF7F}" destId="{E411C688-4B32-4BD1-ABE4-6D8B8E53579E}" srcOrd="1" destOrd="0" parTransId="{E1C5917B-42B0-4C5C-B791-D0A070C863BD}" sibTransId="{C0B2AC18-0CF5-4452-8281-D35280501389}"/>
    <dgm:cxn modelId="{A54366DF-99FA-435B-BE81-9633961DD247}" type="presOf" srcId="{C0B2AC18-0CF5-4452-8281-D35280501389}" destId="{01A6DA1F-2806-4387-98B4-C6D63CC490C1}" srcOrd="0" destOrd="0" presId="urn:microsoft.com/office/officeart/2005/8/layout/process1"/>
    <dgm:cxn modelId="{DEA7291A-C27F-4EE2-B15A-D87CB868889B}" type="presParOf" srcId="{B78B0490-940A-4320-869C-63FE21BC2335}" destId="{AD2D0A7C-665F-4CEE-B229-8FB544D9917A}" srcOrd="0" destOrd="0" presId="urn:microsoft.com/office/officeart/2005/8/layout/process1"/>
    <dgm:cxn modelId="{8368E07F-8EF7-415F-8F44-29F8CE9188A2}" type="presParOf" srcId="{B78B0490-940A-4320-869C-63FE21BC2335}" destId="{A3072D10-E9C3-418F-AE8C-A429FE6CFC5B}" srcOrd="1" destOrd="0" presId="urn:microsoft.com/office/officeart/2005/8/layout/process1"/>
    <dgm:cxn modelId="{06E5D423-7DF4-4014-A65A-7C71E7BF9E8F}" type="presParOf" srcId="{A3072D10-E9C3-418F-AE8C-A429FE6CFC5B}" destId="{DAD41279-F906-48C5-94A0-965C4E3527CC}" srcOrd="0" destOrd="0" presId="urn:microsoft.com/office/officeart/2005/8/layout/process1"/>
    <dgm:cxn modelId="{1BA4E9D1-14DB-43F3-AF3F-8813B2418D0B}" type="presParOf" srcId="{B78B0490-940A-4320-869C-63FE21BC2335}" destId="{8DF3DBAA-ADE1-400C-8F52-C56F45EF36FE}" srcOrd="2" destOrd="0" presId="urn:microsoft.com/office/officeart/2005/8/layout/process1"/>
    <dgm:cxn modelId="{7C29CE86-60C5-46A6-A088-D372D8BF8F30}" type="presParOf" srcId="{B78B0490-940A-4320-869C-63FE21BC2335}" destId="{01A6DA1F-2806-4387-98B4-C6D63CC490C1}" srcOrd="3" destOrd="0" presId="urn:microsoft.com/office/officeart/2005/8/layout/process1"/>
    <dgm:cxn modelId="{E6EE4A21-83BB-407F-988D-C704A0C243D5}" type="presParOf" srcId="{01A6DA1F-2806-4387-98B4-C6D63CC490C1}" destId="{AA3F39AC-6584-481C-B8B8-5D070E2F6E45}" srcOrd="0" destOrd="0" presId="urn:microsoft.com/office/officeart/2005/8/layout/process1"/>
    <dgm:cxn modelId="{BE87398B-3713-4FAE-9520-1D0B67063D7C}" type="presParOf" srcId="{B78B0490-940A-4320-869C-63FE21BC2335}" destId="{764DC9FA-5B58-46E8-942F-23A2C9F39547}" srcOrd="4" destOrd="0" presId="urn:microsoft.com/office/officeart/2005/8/layout/process1"/>
    <dgm:cxn modelId="{F04A425F-4773-4EA4-AE65-81AB157A3884}" type="presParOf" srcId="{B78B0490-940A-4320-869C-63FE21BC2335}" destId="{EECEACF6-86AC-491A-B34E-4E68724B5C05}" srcOrd="5" destOrd="0" presId="urn:microsoft.com/office/officeart/2005/8/layout/process1"/>
    <dgm:cxn modelId="{551D2F21-C229-4B47-B48E-1B5B62994298}" type="presParOf" srcId="{EECEACF6-86AC-491A-B34E-4E68724B5C05}" destId="{85B4708C-6894-424D-9C73-39B0817192BF}" srcOrd="0" destOrd="0" presId="urn:microsoft.com/office/officeart/2005/8/layout/process1"/>
    <dgm:cxn modelId="{CDB9A491-50D1-42C0-85E3-C90CB0342CCA}" type="presParOf" srcId="{B78B0490-940A-4320-869C-63FE21BC2335}" destId="{A85DE76B-E521-43CC-85B4-42D758B713D0}" srcOrd="6"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72E6DB9-4F4B-A440-A9EC-3794C00AB63F}" type="doc">
      <dgm:prSet loTypeId="urn:microsoft.com/office/officeart/2005/8/layout/hierarchy1" loCatId="" qsTypeId="urn:microsoft.com/office/officeart/2005/8/quickstyle/3D4" qsCatId="3D" csTypeId="urn:microsoft.com/office/officeart/2005/8/colors/colorful2" csCatId="colorful" phldr="1"/>
      <dgm:spPr/>
      <dgm:t>
        <a:bodyPr/>
        <a:lstStyle/>
        <a:p>
          <a:endParaRPr lang="en-US"/>
        </a:p>
      </dgm:t>
    </dgm:pt>
    <dgm:pt modelId="{AF976033-46CB-DD43-94CB-1D4000093C47}">
      <dgm:prSet phldrT="[Text]"/>
      <dgm:spPr/>
      <dgm:t>
        <a:bodyPr/>
        <a:lstStyle/>
        <a:p>
          <a:r>
            <a:rPr lang="en-US" dirty="0" smtClean="0"/>
            <a:t>Immune System</a:t>
          </a:r>
          <a:endParaRPr lang="en-US" dirty="0"/>
        </a:p>
      </dgm:t>
    </dgm:pt>
    <dgm:pt modelId="{FEA91342-FFC0-134E-89AB-7B1DAE4C7CDC}" type="parTrans" cxnId="{111F0059-5A35-F54E-944F-45694ADDC4FC}">
      <dgm:prSet/>
      <dgm:spPr/>
      <dgm:t>
        <a:bodyPr/>
        <a:lstStyle/>
        <a:p>
          <a:endParaRPr lang="en-US"/>
        </a:p>
      </dgm:t>
    </dgm:pt>
    <dgm:pt modelId="{B712F42B-2D62-6E40-B7FE-2242C7704A13}" type="sibTrans" cxnId="{111F0059-5A35-F54E-944F-45694ADDC4FC}">
      <dgm:prSet/>
      <dgm:spPr/>
      <dgm:t>
        <a:bodyPr/>
        <a:lstStyle/>
        <a:p>
          <a:endParaRPr lang="en-US"/>
        </a:p>
      </dgm:t>
    </dgm:pt>
    <dgm:pt modelId="{F23F3CF0-3C90-394F-A3C2-07A48559F9D4}">
      <dgm:prSet phldrT="[Text]"/>
      <dgm:spPr/>
      <dgm:t>
        <a:bodyPr/>
        <a:lstStyle/>
        <a:p>
          <a:r>
            <a:rPr lang="en-US" dirty="0" smtClean="0"/>
            <a:t>External</a:t>
          </a:r>
          <a:endParaRPr lang="en-US" dirty="0"/>
        </a:p>
      </dgm:t>
    </dgm:pt>
    <dgm:pt modelId="{41A6B1FE-99A3-D045-8968-B4FFD41E330C}" type="parTrans" cxnId="{13F4E1BE-52E0-3D4F-AF19-7B5FC7108713}">
      <dgm:prSet/>
      <dgm:spPr/>
      <dgm:t>
        <a:bodyPr/>
        <a:lstStyle/>
        <a:p>
          <a:endParaRPr lang="en-US"/>
        </a:p>
      </dgm:t>
    </dgm:pt>
    <dgm:pt modelId="{9FF312B4-384E-CD48-A5F8-B5E77AC76FD7}" type="sibTrans" cxnId="{13F4E1BE-52E0-3D4F-AF19-7B5FC7108713}">
      <dgm:prSet/>
      <dgm:spPr/>
      <dgm:t>
        <a:bodyPr/>
        <a:lstStyle/>
        <a:p>
          <a:endParaRPr lang="en-US"/>
        </a:p>
      </dgm:t>
    </dgm:pt>
    <dgm:pt modelId="{AC8BC016-E6BB-0740-A5D3-E7B164D6B5D0}">
      <dgm:prSet phldrT="[Text]"/>
      <dgm:spPr/>
      <dgm:t>
        <a:bodyPr/>
        <a:lstStyle/>
        <a:p>
          <a:r>
            <a:rPr lang="en-US" dirty="0" smtClean="0"/>
            <a:t>Skin</a:t>
          </a:r>
          <a:endParaRPr lang="en-US" dirty="0"/>
        </a:p>
      </dgm:t>
    </dgm:pt>
    <dgm:pt modelId="{19526CCA-CC04-D943-A894-D78AC40BB24D}" type="parTrans" cxnId="{885ADBCB-D7D1-1D4D-9800-B74717F15AFD}">
      <dgm:prSet/>
      <dgm:spPr/>
      <dgm:t>
        <a:bodyPr/>
        <a:lstStyle/>
        <a:p>
          <a:endParaRPr lang="en-US"/>
        </a:p>
      </dgm:t>
    </dgm:pt>
    <dgm:pt modelId="{7114395F-66EA-DC4F-99FC-6A7BA9EB889C}" type="sibTrans" cxnId="{885ADBCB-D7D1-1D4D-9800-B74717F15AFD}">
      <dgm:prSet/>
      <dgm:spPr/>
      <dgm:t>
        <a:bodyPr/>
        <a:lstStyle/>
        <a:p>
          <a:endParaRPr lang="en-US"/>
        </a:p>
      </dgm:t>
    </dgm:pt>
    <dgm:pt modelId="{5A9AA41A-33E2-B949-B022-BB07F980C269}">
      <dgm:prSet phldrT="[Text]"/>
      <dgm:spPr/>
      <dgm:t>
        <a:bodyPr/>
        <a:lstStyle/>
        <a:p>
          <a:r>
            <a:rPr lang="en-US" dirty="0" smtClean="0"/>
            <a:t>Mucous Membranes</a:t>
          </a:r>
          <a:endParaRPr lang="en-US" dirty="0"/>
        </a:p>
      </dgm:t>
    </dgm:pt>
    <dgm:pt modelId="{2E14991B-9DC4-D94E-A7C6-10BEBAB7B174}" type="parTrans" cxnId="{0019453A-E4A8-8F4E-8C33-8B5A8231E18A}">
      <dgm:prSet/>
      <dgm:spPr/>
      <dgm:t>
        <a:bodyPr/>
        <a:lstStyle/>
        <a:p>
          <a:endParaRPr lang="en-US"/>
        </a:p>
      </dgm:t>
    </dgm:pt>
    <dgm:pt modelId="{3AFECDFC-0688-734A-9B22-BE0C37F0D045}" type="sibTrans" cxnId="{0019453A-E4A8-8F4E-8C33-8B5A8231E18A}">
      <dgm:prSet/>
      <dgm:spPr/>
      <dgm:t>
        <a:bodyPr/>
        <a:lstStyle/>
        <a:p>
          <a:endParaRPr lang="en-US"/>
        </a:p>
      </dgm:t>
    </dgm:pt>
    <dgm:pt modelId="{C2C194B7-0394-3944-BCBC-1859FAF13E4E}">
      <dgm:prSet phldrT="[Text]"/>
      <dgm:spPr/>
      <dgm:t>
        <a:bodyPr/>
        <a:lstStyle/>
        <a:p>
          <a:r>
            <a:rPr lang="en-US" dirty="0" smtClean="0"/>
            <a:t>Internal</a:t>
          </a:r>
          <a:endParaRPr lang="en-US" dirty="0"/>
        </a:p>
      </dgm:t>
    </dgm:pt>
    <dgm:pt modelId="{A2FA9889-FF08-EA45-8BC2-C628FCF3E6A0}" type="parTrans" cxnId="{78F0827A-CD90-D64E-8169-4422D79666E9}">
      <dgm:prSet/>
      <dgm:spPr/>
      <dgm:t>
        <a:bodyPr/>
        <a:lstStyle/>
        <a:p>
          <a:endParaRPr lang="en-US"/>
        </a:p>
      </dgm:t>
    </dgm:pt>
    <dgm:pt modelId="{114F6C22-B9F5-8D4C-AA07-D1257A550653}" type="sibTrans" cxnId="{78F0827A-CD90-D64E-8169-4422D79666E9}">
      <dgm:prSet/>
      <dgm:spPr/>
      <dgm:t>
        <a:bodyPr/>
        <a:lstStyle/>
        <a:p>
          <a:endParaRPr lang="en-US"/>
        </a:p>
      </dgm:t>
    </dgm:pt>
    <dgm:pt modelId="{1AE26AC2-A8A9-7240-BD97-84D9B26012A3}">
      <dgm:prSet phldrT="[Text]"/>
      <dgm:spPr/>
      <dgm:t>
        <a:bodyPr/>
        <a:lstStyle/>
        <a:p>
          <a:r>
            <a:rPr lang="en-US" dirty="0" smtClean="0"/>
            <a:t>Organs</a:t>
          </a:r>
          <a:endParaRPr lang="en-US" dirty="0"/>
        </a:p>
      </dgm:t>
    </dgm:pt>
    <dgm:pt modelId="{EB7EC515-D3D2-8340-8446-5BA5D6E1FF15}" type="parTrans" cxnId="{E226FAD6-E365-F04C-9561-5DB3B8E1FFD1}">
      <dgm:prSet/>
      <dgm:spPr/>
      <dgm:t>
        <a:bodyPr/>
        <a:lstStyle/>
        <a:p>
          <a:endParaRPr lang="en-US"/>
        </a:p>
      </dgm:t>
    </dgm:pt>
    <dgm:pt modelId="{4F59D205-86A8-AB44-A576-BDA0C205ECC2}" type="sibTrans" cxnId="{E226FAD6-E365-F04C-9561-5DB3B8E1FFD1}">
      <dgm:prSet/>
      <dgm:spPr/>
      <dgm:t>
        <a:bodyPr/>
        <a:lstStyle/>
        <a:p>
          <a:endParaRPr lang="en-US"/>
        </a:p>
      </dgm:t>
    </dgm:pt>
    <dgm:pt modelId="{3808E7BB-17DF-3944-A10F-C75A68A25028}">
      <dgm:prSet/>
      <dgm:spPr/>
      <dgm:t>
        <a:bodyPr/>
        <a:lstStyle/>
        <a:p>
          <a:r>
            <a:rPr lang="en-US" dirty="0" smtClean="0"/>
            <a:t>Hair</a:t>
          </a:r>
          <a:endParaRPr lang="en-US" dirty="0"/>
        </a:p>
      </dgm:t>
    </dgm:pt>
    <dgm:pt modelId="{FC58153E-163E-3247-92F4-D13BD0FB62CD}" type="parTrans" cxnId="{60BE11B5-6F80-ED45-83AF-8375136146DB}">
      <dgm:prSet/>
      <dgm:spPr/>
      <dgm:t>
        <a:bodyPr/>
        <a:lstStyle/>
        <a:p>
          <a:endParaRPr lang="en-US"/>
        </a:p>
      </dgm:t>
    </dgm:pt>
    <dgm:pt modelId="{AA18AA2F-FD58-914B-BA41-8C58DB900634}" type="sibTrans" cxnId="{60BE11B5-6F80-ED45-83AF-8375136146DB}">
      <dgm:prSet/>
      <dgm:spPr/>
      <dgm:t>
        <a:bodyPr/>
        <a:lstStyle/>
        <a:p>
          <a:endParaRPr lang="en-US"/>
        </a:p>
      </dgm:t>
    </dgm:pt>
    <dgm:pt modelId="{74F4B24F-C9C5-6D4F-8788-4A83EA2D3D30}">
      <dgm:prSet phldrT="[Text]"/>
      <dgm:spPr/>
      <dgm:t>
        <a:bodyPr/>
        <a:lstStyle/>
        <a:p>
          <a:r>
            <a:rPr lang="en-US" dirty="0" smtClean="0"/>
            <a:t>Tissues</a:t>
          </a:r>
          <a:endParaRPr lang="en-US" dirty="0"/>
        </a:p>
      </dgm:t>
    </dgm:pt>
    <dgm:pt modelId="{21888866-B787-A740-BBFD-F096387398CF}" type="parTrans" cxnId="{10E49FD3-AAFF-1C4E-9870-7B4BC58DD233}">
      <dgm:prSet/>
      <dgm:spPr/>
      <dgm:t>
        <a:bodyPr/>
        <a:lstStyle/>
        <a:p>
          <a:endParaRPr lang="en-US"/>
        </a:p>
      </dgm:t>
    </dgm:pt>
    <dgm:pt modelId="{594EB980-6431-9D4D-B081-207928FBBDD4}" type="sibTrans" cxnId="{10E49FD3-AAFF-1C4E-9870-7B4BC58DD233}">
      <dgm:prSet/>
      <dgm:spPr/>
      <dgm:t>
        <a:bodyPr/>
        <a:lstStyle/>
        <a:p>
          <a:endParaRPr lang="en-US"/>
        </a:p>
      </dgm:t>
    </dgm:pt>
    <dgm:pt modelId="{A4635552-A938-394A-B494-01ADC2B98D33}">
      <dgm:prSet phldrT="[Text]"/>
      <dgm:spPr/>
      <dgm:t>
        <a:bodyPr/>
        <a:lstStyle/>
        <a:p>
          <a:r>
            <a:rPr lang="en-US" dirty="0" smtClean="0"/>
            <a:t>White Blood Cells</a:t>
          </a:r>
          <a:endParaRPr lang="en-US" dirty="0"/>
        </a:p>
      </dgm:t>
    </dgm:pt>
    <dgm:pt modelId="{C4BE251B-041A-9C46-8BC7-9C479BECD6EF}" type="parTrans" cxnId="{BF68A5AA-10A6-8E40-ACDA-D1C8A1B2EA41}">
      <dgm:prSet/>
      <dgm:spPr/>
      <dgm:t>
        <a:bodyPr/>
        <a:lstStyle/>
        <a:p>
          <a:endParaRPr lang="en-US"/>
        </a:p>
      </dgm:t>
    </dgm:pt>
    <dgm:pt modelId="{3036CBC7-E4D8-9E43-B29D-FCCE9BB63A5B}" type="sibTrans" cxnId="{BF68A5AA-10A6-8E40-ACDA-D1C8A1B2EA41}">
      <dgm:prSet/>
      <dgm:spPr/>
      <dgm:t>
        <a:bodyPr/>
        <a:lstStyle/>
        <a:p>
          <a:endParaRPr lang="en-US"/>
        </a:p>
      </dgm:t>
    </dgm:pt>
    <dgm:pt modelId="{747144E9-D62D-9B42-8032-D58901AB359E}" type="pres">
      <dgm:prSet presAssocID="{E72E6DB9-4F4B-A440-A9EC-3794C00AB63F}" presName="hierChild1" presStyleCnt="0">
        <dgm:presLayoutVars>
          <dgm:chPref val="1"/>
          <dgm:dir/>
          <dgm:animOne val="branch"/>
          <dgm:animLvl val="lvl"/>
          <dgm:resizeHandles/>
        </dgm:presLayoutVars>
      </dgm:prSet>
      <dgm:spPr/>
      <dgm:t>
        <a:bodyPr/>
        <a:lstStyle/>
        <a:p>
          <a:endParaRPr lang="en-US"/>
        </a:p>
      </dgm:t>
    </dgm:pt>
    <dgm:pt modelId="{D3B9530D-78AB-C14C-8DFD-357E70BB6926}" type="pres">
      <dgm:prSet presAssocID="{AF976033-46CB-DD43-94CB-1D4000093C47}" presName="hierRoot1" presStyleCnt="0"/>
      <dgm:spPr/>
    </dgm:pt>
    <dgm:pt modelId="{343A49E8-0FE1-9B40-A72A-3E77291A9FDA}" type="pres">
      <dgm:prSet presAssocID="{AF976033-46CB-DD43-94CB-1D4000093C47}" presName="composite" presStyleCnt="0"/>
      <dgm:spPr/>
    </dgm:pt>
    <dgm:pt modelId="{6E477256-7D44-0D48-B20E-90C1ED5D29FA}" type="pres">
      <dgm:prSet presAssocID="{AF976033-46CB-DD43-94CB-1D4000093C47}" presName="background" presStyleLbl="node0" presStyleIdx="0" presStyleCnt="1"/>
      <dgm:spPr/>
    </dgm:pt>
    <dgm:pt modelId="{C57E801B-EDD0-1042-8F55-97FB2F33A28C}" type="pres">
      <dgm:prSet presAssocID="{AF976033-46CB-DD43-94CB-1D4000093C47}" presName="text" presStyleLbl="fgAcc0" presStyleIdx="0" presStyleCnt="1">
        <dgm:presLayoutVars>
          <dgm:chPref val="3"/>
        </dgm:presLayoutVars>
      </dgm:prSet>
      <dgm:spPr/>
      <dgm:t>
        <a:bodyPr/>
        <a:lstStyle/>
        <a:p>
          <a:endParaRPr lang="en-US"/>
        </a:p>
      </dgm:t>
    </dgm:pt>
    <dgm:pt modelId="{47B50094-36D1-364F-B733-B8BE8A873838}" type="pres">
      <dgm:prSet presAssocID="{AF976033-46CB-DD43-94CB-1D4000093C47}" presName="hierChild2" presStyleCnt="0"/>
      <dgm:spPr/>
    </dgm:pt>
    <dgm:pt modelId="{1A9777A4-38A1-754F-A6BB-0C32E2396778}" type="pres">
      <dgm:prSet presAssocID="{41A6B1FE-99A3-D045-8968-B4FFD41E330C}" presName="Name10" presStyleLbl="parChTrans1D2" presStyleIdx="0" presStyleCnt="2"/>
      <dgm:spPr/>
      <dgm:t>
        <a:bodyPr/>
        <a:lstStyle/>
        <a:p>
          <a:endParaRPr lang="en-US"/>
        </a:p>
      </dgm:t>
    </dgm:pt>
    <dgm:pt modelId="{FAC9EEB7-DEBD-8447-8466-8FC7C4D3C5B7}" type="pres">
      <dgm:prSet presAssocID="{F23F3CF0-3C90-394F-A3C2-07A48559F9D4}" presName="hierRoot2" presStyleCnt="0"/>
      <dgm:spPr/>
    </dgm:pt>
    <dgm:pt modelId="{03221B38-64D2-7C41-8016-239A06CB2CB8}" type="pres">
      <dgm:prSet presAssocID="{F23F3CF0-3C90-394F-A3C2-07A48559F9D4}" presName="composite2" presStyleCnt="0"/>
      <dgm:spPr/>
    </dgm:pt>
    <dgm:pt modelId="{72D74A4D-1114-904A-83BD-426D9D04543B}" type="pres">
      <dgm:prSet presAssocID="{F23F3CF0-3C90-394F-A3C2-07A48559F9D4}" presName="background2" presStyleLbl="node2" presStyleIdx="0" presStyleCnt="2"/>
      <dgm:spPr/>
    </dgm:pt>
    <dgm:pt modelId="{CBFBC135-7F62-1249-BAE1-294B611CD1BD}" type="pres">
      <dgm:prSet presAssocID="{F23F3CF0-3C90-394F-A3C2-07A48559F9D4}" presName="text2" presStyleLbl="fgAcc2" presStyleIdx="0" presStyleCnt="2">
        <dgm:presLayoutVars>
          <dgm:chPref val="3"/>
        </dgm:presLayoutVars>
      </dgm:prSet>
      <dgm:spPr/>
      <dgm:t>
        <a:bodyPr/>
        <a:lstStyle/>
        <a:p>
          <a:endParaRPr lang="en-US"/>
        </a:p>
      </dgm:t>
    </dgm:pt>
    <dgm:pt modelId="{49146C6D-2462-E84E-A6B4-D285E0BE370F}" type="pres">
      <dgm:prSet presAssocID="{F23F3CF0-3C90-394F-A3C2-07A48559F9D4}" presName="hierChild3" presStyleCnt="0"/>
      <dgm:spPr/>
    </dgm:pt>
    <dgm:pt modelId="{75CDAE7C-3B70-034A-AA2F-0AEC7180CD7B}" type="pres">
      <dgm:prSet presAssocID="{19526CCA-CC04-D943-A894-D78AC40BB24D}" presName="Name17" presStyleLbl="parChTrans1D3" presStyleIdx="0" presStyleCnt="6"/>
      <dgm:spPr/>
      <dgm:t>
        <a:bodyPr/>
        <a:lstStyle/>
        <a:p>
          <a:endParaRPr lang="en-US"/>
        </a:p>
      </dgm:t>
    </dgm:pt>
    <dgm:pt modelId="{B04D9490-8981-F748-ACD5-676E460A7430}" type="pres">
      <dgm:prSet presAssocID="{AC8BC016-E6BB-0740-A5D3-E7B164D6B5D0}" presName="hierRoot3" presStyleCnt="0"/>
      <dgm:spPr/>
    </dgm:pt>
    <dgm:pt modelId="{6B5BD5B2-0E46-2E4D-8414-0C8054DF4D8E}" type="pres">
      <dgm:prSet presAssocID="{AC8BC016-E6BB-0740-A5D3-E7B164D6B5D0}" presName="composite3" presStyleCnt="0"/>
      <dgm:spPr/>
    </dgm:pt>
    <dgm:pt modelId="{1EAF7B9A-087D-7B4A-AA38-3510FBF9B4F6}" type="pres">
      <dgm:prSet presAssocID="{AC8BC016-E6BB-0740-A5D3-E7B164D6B5D0}" presName="background3" presStyleLbl="node3" presStyleIdx="0" presStyleCnt="6"/>
      <dgm:spPr/>
    </dgm:pt>
    <dgm:pt modelId="{443E9351-3636-214E-9B62-49A534339B74}" type="pres">
      <dgm:prSet presAssocID="{AC8BC016-E6BB-0740-A5D3-E7B164D6B5D0}" presName="text3" presStyleLbl="fgAcc3" presStyleIdx="0" presStyleCnt="6">
        <dgm:presLayoutVars>
          <dgm:chPref val="3"/>
        </dgm:presLayoutVars>
      </dgm:prSet>
      <dgm:spPr/>
      <dgm:t>
        <a:bodyPr/>
        <a:lstStyle/>
        <a:p>
          <a:endParaRPr lang="en-US"/>
        </a:p>
      </dgm:t>
    </dgm:pt>
    <dgm:pt modelId="{C192D207-A290-A04C-835C-AB35D7826583}" type="pres">
      <dgm:prSet presAssocID="{AC8BC016-E6BB-0740-A5D3-E7B164D6B5D0}" presName="hierChild4" presStyleCnt="0"/>
      <dgm:spPr/>
    </dgm:pt>
    <dgm:pt modelId="{16D2345B-3BD8-1446-BB19-5A78819BE3DC}" type="pres">
      <dgm:prSet presAssocID="{2E14991B-9DC4-D94E-A7C6-10BEBAB7B174}" presName="Name17" presStyleLbl="parChTrans1D3" presStyleIdx="1" presStyleCnt="6"/>
      <dgm:spPr/>
      <dgm:t>
        <a:bodyPr/>
        <a:lstStyle/>
        <a:p>
          <a:endParaRPr lang="en-US"/>
        </a:p>
      </dgm:t>
    </dgm:pt>
    <dgm:pt modelId="{ED7882D5-6A3E-7546-8232-B0BF3168E1EB}" type="pres">
      <dgm:prSet presAssocID="{5A9AA41A-33E2-B949-B022-BB07F980C269}" presName="hierRoot3" presStyleCnt="0"/>
      <dgm:spPr/>
    </dgm:pt>
    <dgm:pt modelId="{E57573FE-E936-6C4D-BFBA-F26F51038C15}" type="pres">
      <dgm:prSet presAssocID="{5A9AA41A-33E2-B949-B022-BB07F980C269}" presName="composite3" presStyleCnt="0"/>
      <dgm:spPr/>
    </dgm:pt>
    <dgm:pt modelId="{84FA2106-47E1-7647-8BCF-C8B6193CEA35}" type="pres">
      <dgm:prSet presAssocID="{5A9AA41A-33E2-B949-B022-BB07F980C269}" presName="background3" presStyleLbl="node3" presStyleIdx="1" presStyleCnt="6"/>
      <dgm:spPr/>
    </dgm:pt>
    <dgm:pt modelId="{981EB147-570E-0A44-A1A9-27AED9AD6DC3}" type="pres">
      <dgm:prSet presAssocID="{5A9AA41A-33E2-B949-B022-BB07F980C269}" presName="text3" presStyleLbl="fgAcc3" presStyleIdx="1" presStyleCnt="6">
        <dgm:presLayoutVars>
          <dgm:chPref val="3"/>
        </dgm:presLayoutVars>
      </dgm:prSet>
      <dgm:spPr/>
      <dgm:t>
        <a:bodyPr/>
        <a:lstStyle/>
        <a:p>
          <a:endParaRPr lang="en-US"/>
        </a:p>
      </dgm:t>
    </dgm:pt>
    <dgm:pt modelId="{9B3C8C0F-C2BB-4F45-9150-9F29ECEF469C}" type="pres">
      <dgm:prSet presAssocID="{5A9AA41A-33E2-B949-B022-BB07F980C269}" presName="hierChild4" presStyleCnt="0"/>
      <dgm:spPr/>
    </dgm:pt>
    <dgm:pt modelId="{5A43828E-B47B-F146-A22B-056EE61F74BB}" type="pres">
      <dgm:prSet presAssocID="{FC58153E-163E-3247-92F4-D13BD0FB62CD}" presName="Name17" presStyleLbl="parChTrans1D3" presStyleIdx="2" presStyleCnt="6"/>
      <dgm:spPr/>
      <dgm:t>
        <a:bodyPr/>
        <a:lstStyle/>
        <a:p>
          <a:endParaRPr lang="en-US"/>
        </a:p>
      </dgm:t>
    </dgm:pt>
    <dgm:pt modelId="{1F102F7D-8D56-D342-A9EA-0DE839A1CB93}" type="pres">
      <dgm:prSet presAssocID="{3808E7BB-17DF-3944-A10F-C75A68A25028}" presName="hierRoot3" presStyleCnt="0"/>
      <dgm:spPr/>
    </dgm:pt>
    <dgm:pt modelId="{BE1086C5-D0A2-4147-8D47-462363A7CA1C}" type="pres">
      <dgm:prSet presAssocID="{3808E7BB-17DF-3944-A10F-C75A68A25028}" presName="composite3" presStyleCnt="0"/>
      <dgm:spPr/>
    </dgm:pt>
    <dgm:pt modelId="{FBF68C6A-A045-4F44-830C-FDC0769C4332}" type="pres">
      <dgm:prSet presAssocID="{3808E7BB-17DF-3944-A10F-C75A68A25028}" presName="background3" presStyleLbl="node3" presStyleIdx="2" presStyleCnt="6"/>
      <dgm:spPr/>
    </dgm:pt>
    <dgm:pt modelId="{E404E2DC-E083-2445-B391-7B8E8D63C59E}" type="pres">
      <dgm:prSet presAssocID="{3808E7BB-17DF-3944-A10F-C75A68A25028}" presName="text3" presStyleLbl="fgAcc3" presStyleIdx="2" presStyleCnt="6">
        <dgm:presLayoutVars>
          <dgm:chPref val="3"/>
        </dgm:presLayoutVars>
      </dgm:prSet>
      <dgm:spPr/>
      <dgm:t>
        <a:bodyPr/>
        <a:lstStyle/>
        <a:p>
          <a:endParaRPr lang="en-US"/>
        </a:p>
      </dgm:t>
    </dgm:pt>
    <dgm:pt modelId="{72CD1D97-0E63-D447-8A6F-52127BE79ECB}" type="pres">
      <dgm:prSet presAssocID="{3808E7BB-17DF-3944-A10F-C75A68A25028}" presName="hierChild4" presStyleCnt="0"/>
      <dgm:spPr/>
    </dgm:pt>
    <dgm:pt modelId="{2B3BAB6F-439B-9A48-9EB6-50D6912339BD}" type="pres">
      <dgm:prSet presAssocID="{A2FA9889-FF08-EA45-8BC2-C628FCF3E6A0}" presName="Name10" presStyleLbl="parChTrans1D2" presStyleIdx="1" presStyleCnt="2"/>
      <dgm:spPr/>
      <dgm:t>
        <a:bodyPr/>
        <a:lstStyle/>
        <a:p>
          <a:endParaRPr lang="en-US"/>
        </a:p>
      </dgm:t>
    </dgm:pt>
    <dgm:pt modelId="{D5F8ACFA-EE4F-F648-9839-065293652D2C}" type="pres">
      <dgm:prSet presAssocID="{C2C194B7-0394-3944-BCBC-1859FAF13E4E}" presName="hierRoot2" presStyleCnt="0"/>
      <dgm:spPr/>
    </dgm:pt>
    <dgm:pt modelId="{623A24EA-6CEF-FF49-B87C-9F6F245F0414}" type="pres">
      <dgm:prSet presAssocID="{C2C194B7-0394-3944-BCBC-1859FAF13E4E}" presName="composite2" presStyleCnt="0"/>
      <dgm:spPr/>
    </dgm:pt>
    <dgm:pt modelId="{C9D6960E-E1F7-F44C-B15E-6788D24F5579}" type="pres">
      <dgm:prSet presAssocID="{C2C194B7-0394-3944-BCBC-1859FAF13E4E}" presName="background2" presStyleLbl="node2" presStyleIdx="1" presStyleCnt="2"/>
      <dgm:spPr/>
    </dgm:pt>
    <dgm:pt modelId="{B5090150-3DCE-E74C-B409-E4C923374A1D}" type="pres">
      <dgm:prSet presAssocID="{C2C194B7-0394-3944-BCBC-1859FAF13E4E}" presName="text2" presStyleLbl="fgAcc2" presStyleIdx="1" presStyleCnt="2">
        <dgm:presLayoutVars>
          <dgm:chPref val="3"/>
        </dgm:presLayoutVars>
      </dgm:prSet>
      <dgm:spPr/>
      <dgm:t>
        <a:bodyPr/>
        <a:lstStyle/>
        <a:p>
          <a:endParaRPr lang="en-US"/>
        </a:p>
      </dgm:t>
    </dgm:pt>
    <dgm:pt modelId="{1249AC62-4482-9E48-8696-1D39B6910201}" type="pres">
      <dgm:prSet presAssocID="{C2C194B7-0394-3944-BCBC-1859FAF13E4E}" presName="hierChild3" presStyleCnt="0"/>
      <dgm:spPr/>
    </dgm:pt>
    <dgm:pt modelId="{3703BB02-ABDC-2F45-A81B-DA2EDC68528F}" type="pres">
      <dgm:prSet presAssocID="{EB7EC515-D3D2-8340-8446-5BA5D6E1FF15}" presName="Name17" presStyleLbl="parChTrans1D3" presStyleIdx="3" presStyleCnt="6"/>
      <dgm:spPr/>
      <dgm:t>
        <a:bodyPr/>
        <a:lstStyle/>
        <a:p>
          <a:endParaRPr lang="en-US"/>
        </a:p>
      </dgm:t>
    </dgm:pt>
    <dgm:pt modelId="{49B33821-2735-B446-ACFF-A9AEF0F9607D}" type="pres">
      <dgm:prSet presAssocID="{1AE26AC2-A8A9-7240-BD97-84D9B26012A3}" presName="hierRoot3" presStyleCnt="0"/>
      <dgm:spPr/>
    </dgm:pt>
    <dgm:pt modelId="{0A6FE299-34E9-E040-806A-F22DB3060380}" type="pres">
      <dgm:prSet presAssocID="{1AE26AC2-A8A9-7240-BD97-84D9B26012A3}" presName="composite3" presStyleCnt="0"/>
      <dgm:spPr/>
    </dgm:pt>
    <dgm:pt modelId="{82D08438-946A-714A-B222-52607979AC1B}" type="pres">
      <dgm:prSet presAssocID="{1AE26AC2-A8A9-7240-BD97-84D9B26012A3}" presName="background3" presStyleLbl="node3" presStyleIdx="3" presStyleCnt="6"/>
      <dgm:spPr/>
    </dgm:pt>
    <dgm:pt modelId="{571B67B4-B299-7F43-8933-88B173EE7462}" type="pres">
      <dgm:prSet presAssocID="{1AE26AC2-A8A9-7240-BD97-84D9B26012A3}" presName="text3" presStyleLbl="fgAcc3" presStyleIdx="3" presStyleCnt="6">
        <dgm:presLayoutVars>
          <dgm:chPref val="3"/>
        </dgm:presLayoutVars>
      </dgm:prSet>
      <dgm:spPr/>
      <dgm:t>
        <a:bodyPr/>
        <a:lstStyle/>
        <a:p>
          <a:endParaRPr lang="en-US"/>
        </a:p>
      </dgm:t>
    </dgm:pt>
    <dgm:pt modelId="{638D7399-61F8-3E4B-A8E2-FABF346C509B}" type="pres">
      <dgm:prSet presAssocID="{1AE26AC2-A8A9-7240-BD97-84D9B26012A3}" presName="hierChild4" presStyleCnt="0"/>
      <dgm:spPr/>
    </dgm:pt>
    <dgm:pt modelId="{2FD6B4B3-FC11-194A-955B-E05E79CE65F3}" type="pres">
      <dgm:prSet presAssocID="{21888866-B787-A740-BBFD-F096387398CF}" presName="Name17" presStyleLbl="parChTrans1D3" presStyleIdx="4" presStyleCnt="6"/>
      <dgm:spPr/>
      <dgm:t>
        <a:bodyPr/>
        <a:lstStyle/>
        <a:p>
          <a:endParaRPr lang="en-US"/>
        </a:p>
      </dgm:t>
    </dgm:pt>
    <dgm:pt modelId="{8C83B16C-4A3A-6346-90C4-DE205515B3F6}" type="pres">
      <dgm:prSet presAssocID="{74F4B24F-C9C5-6D4F-8788-4A83EA2D3D30}" presName="hierRoot3" presStyleCnt="0"/>
      <dgm:spPr/>
    </dgm:pt>
    <dgm:pt modelId="{7078C674-BD66-654C-A9C1-920A0C94BA3E}" type="pres">
      <dgm:prSet presAssocID="{74F4B24F-C9C5-6D4F-8788-4A83EA2D3D30}" presName="composite3" presStyleCnt="0"/>
      <dgm:spPr/>
    </dgm:pt>
    <dgm:pt modelId="{00D334F8-7A6B-A84A-AE03-D1868F2719DB}" type="pres">
      <dgm:prSet presAssocID="{74F4B24F-C9C5-6D4F-8788-4A83EA2D3D30}" presName="background3" presStyleLbl="node3" presStyleIdx="4" presStyleCnt="6"/>
      <dgm:spPr/>
    </dgm:pt>
    <dgm:pt modelId="{8B69C0A0-1748-6D4E-81D3-14C7082C1A68}" type="pres">
      <dgm:prSet presAssocID="{74F4B24F-C9C5-6D4F-8788-4A83EA2D3D30}" presName="text3" presStyleLbl="fgAcc3" presStyleIdx="4" presStyleCnt="6">
        <dgm:presLayoutVars>
          <dgm:chPref val="3"/>
        </dgm:presLayoutVars>
      </dgm:prSet>
      <dgm:spPr/>
      <dgm:t>
        <a:bodyPr/>
        <a:lstStyle/>
        <a:p>
          <a:endParaRPr lang="en-US"/>
        </a:p>
      </dgm:t>
    </dgm:pt>
    <dgm:pt modelId="{71DFFA09-D91B-3C4B-8168-FBD99485859E}" type="pres">
      <dgm:prSet presAssocID="{74F4B24F-C9C5-6D4F-8788-4A83EA2D3D30}" presName="hierChild4" presStyleCnt="0"/>
      <dgm:spPr/>
    </dgm:pt>
    <dgm:pt modelId="{DEFE6424-A5DB-F944-A483-2003DC7A85DB}" type="pres">
      <dgm:prSet presAssocID="{C4BE251B-041A-9C46-8BC7-9C479BECD6EF}" presName="Name17" presStyleLbl="parChTrans1D3" presStyleIdx="5" presStyleCnt="6"/>
      <dgm:spPr/>
      <dgm:t>
        <a:bodyPr/>
        <a:lstStyle/>
        <a:p>
          <a:endParaRPr lang="en-US"/>
        </a:p>
      </dgm:t>
    </dgm:pt>
    <dgm:pt modelId="{2D4B99B8-ECC0-A04E-9278-F0668BA304EB}" type="pres">
      <dgm:prSet presAssocID="{A4635552-A938-394A-B494-01ADC2B98D33}" presName="hierRoot3" presStyleCnt="0"/>
      <dgm:spPr/>
    </dgm:pt>
    <dgm:pt modelId="{D649071F-EFE1-BF4E-8FC0-C586EF92C10A}" type="pres">
      <dgm:prSet presAssocID="{A4635552-A938-394A-B494-01ADC2B98D33}" presName="composite3" presStyleCnt="0"/>
      <dgm:spPr/>
    </dgm:pt>
    <dgm:pt modelId="{FCFDB042-A288-FE48-BA6B-5ABD025600AE}" type="pres">
      <dgm:prSet presAssocID="{A4635552-A938-394A-B494-01ADC2B98D33}" presName="background3" presStyleLbl="node3" presStyleIdx="5" presStyleCnt="6"/>
      <dgm:spPr/>
    </dgm:pt>
    <dgm:pt modelId="{571C39BB-3F1E-4A49-8AEE-F9F5014D35C9}" type="pres">
      <dgm:prSet presAssocID="{A4635552-A938-394A-B494-01ADC2B98D33}" presName="text3" presStyleLbl="fgAcc3" presStyleIdx="5" presStyleCnt="6">
        <dgm:presLayoutVars>
          <dgm:chPref val="3"/>
        </dgm:presLayoutVars>
      </dgm:prSet>
      <dgm:spPr/>
      <dgm:t>
        <a:bodyPr/>
        <a:lstStyle/>
        <a:p>
          <a:endParaRPr lang="en-US"/>
        </a:p>
      </dgm:t>
    </dgm:pt>
    <dgm:pt modelId="{CA349546-2ADA-474C-AA54-5F0E6E3DADCE}" type="pres">
      <dgm:prSet presAssocID="{A4635552-A938-394A-B494-01ADC2B98D33}" presName="hierChild4" presStyleCnt="0"/>
      <dgm:spPr/>
    </dgm:pt>
  </dgm:ptLst>
  <dgm:cxnLst>
    <dgm:cxn modelId="{EAC13DDB-09A9-434B-8710-021DFC55A85A}" type="presOf" srcId="{19526CCA-CC04-D943-A894-D78AC40BB24D}" destId="{75CDAE7C-3B70-034A-AA2F-0AEC7180CD7B}" srcOrd="0" destOrd="0" presId="urn:microsoft.com/office/officeart/2005/8/layout/hierarchy1"/>
    <dgm:cxn modelId="{71D2CBC7-C932-3943-B160-6BAB8DA7989D}" type="presOf" srcId="{21888866-B787-A740-BBFD-F096387398CF}" destId="{2FD6B4B3-FC11-194A-955B-E05E79CE65F3}" srcOrd="0" destOrd="0" presId="urn:microsoft.com/office/officeart/2005/8/layout/hierarchy1"/>
    <dgm:cxn modelId="{45373228-F2EE-DC4E-A944-AD538CD950E0}" type="presOf" srcId="{41A6B1FE-99A3-D045-8968-B4FFD41E330C}" destId="{1A9777A4-38A1-754F-A6BB-0C32E2396778}" srcOrd="0" destOrd="0" presId="urn:microsoft.com/office/officeart/2005/8/layout/hierarchy1"/>
    <dgm:cxn modelId="{5E7FBBFD-F81B-2B45-A209-79A6A3D2CB8E}" type="presOf" srcId="{A2FA9889-FF08-EA45-8BC2-C628FCF3E6A0}" destId="{2B3BAB6F-439B-9A48-9EB6-50D6912339BD}" srcOrd="0" destOrd="0" presId="urn:microsoft.com/office/officeart/2005/8/layout/hierarchy1"/>
    <dgm:cxn modelId="{78F0827A-CD90-D64E-8169-4422D79666E9}" srcId="{AF976033-46CB-DD43-94CB-1D4000093C47}" destId="{C2C194B7-0394-3944-BCBC-1859FAF13E4E}" srcOrd="1" destOrd="0" parTransId="{A2FA9889-FF08-EA45-8BC2-C628FCF3E6A0}" sibTransId="{114F6C22-B9F5-8D4C-AA07-D1257A550653}"/>
    <dgm:cxn modelId="{60BE11B5-6F80-ED45-83AF-8375136146DB}" srcId="{F23F3CF0-3C90-394F-A3C2-07A48559F9D4}" destId="{3808E7BB-17DF-3944-A10F-C75A68A25028}" srcOrd="2" destOrd="0" parTransId="{FC58153E-163E-3247-92F4-D13BD0FB62CD}" sibTransId="{AA18AA2F-FD58-914B-BA41-8C58DB900634}"/>
    <dgm:cxn modelId="{B12A2961-A7A1-C54A-89E4-50EF19896504}" type="presOf" srcId="{74F4B24F-C9C5-6D4F-8788-4A83EA2D3D30}" destId="{8B69C0A0-1748-6D4E-81D3-14C7082C1A68}" srcOrd="0" destOrd="0" presId="urn:microsoft.com/office/officeart/2005/8/layout/hierarchy1"/>
    <dgm:cxn modelId="{1E6252E4-BE1C-3F49-AB76-68B4683965DB}" type="presOf" srcId="{A4635552-A938-394A-B494-01ADC2B98D33}" destId="{571C39BB-3F1E-4A49-8AEE-F9F5014D35C9}" srcOrd="0" destOrd="0" presId="urn:microsoft.com/office/officeart/2005/8/layout/hierarchy1"/>
    <dgm:cxn modelId="{B6D24D13-7CB1-6640-9E54-A7B3E30BCFC0}" type="presOf" srcId="{AF976033-46CB-DD43-94CB-1D4000093C47}" destId="{C57E801B-EDD0-1042-8F55-97FB2F33A28C}" srcOrd="0" destOrd="0" presId="urn:microsoft.com/office/officeart/2005/8/layout/hierarchy1"/>
    <dgm:cxn modelId="{49C0B92F-38F8-5448-B595-FC50BAD38B5E}" type="presOf" srcId="{AC8BC016-E6BB-0740-A5D3-E7B164D6B5D0}" destId="{443E9351-3636-214E-9B62-49A534339B74}" srcOrd="0" destOrd="0" presId="urn:microsoft.com/office/officeart/2005/8/layout/hierarchy1"/>
    <dgm:cxn modelId="{11962859-CC26-CB45-8CA2-0609EF9DB491}" type="presOf" srcId="{3808E7BB-17DF-3944-A10F-C75A68A25028}" destId="{E404E2DC-E083-2445-B391-7B8E8D63C59E}" srcOrd="0" destOrd="0" presId="urn:microsoft.com/office/officeart/2005/8/layout/hierarchy1"/>
    <dgm:cxn modelId="{BF68A5AA-10A6-8E40-ACDA-D1C8A1B2EA41}" srcId="{C2C194B7-0394-3944-BCBC-1859FAF13E4E}" destId="{A4635552-A938-394A-B494-01ADC2B98D33}" srcOrd="2" destOrd="0" parTransId="{C4BE251B-041A-9C46-8BC7-9C479BECD6EF}" sibTransId="{3036CBC7-E4D8-9E43-B29D-FCCE9BB63A5B}"/>
    <dgm:cxn modelId="{D0EF4407-C07F-1C4E-980E-DFAA4A173656}" type="presOf" srcId="{E72E6DB9-4F4B-A440-A9EC-3794C00AB63F}" destId="{747144E9-D62D-9B42-8032-D58901AB359E}" srcOrd="0" destOrd="0" presId="urn:microsoft.com/office/officeart/2005/8/layout/hierarchy1"/>
    <dgm:cxn modelId="{58B7BCA4-C94C-F748-A7BC-9B6F9D7631D9}" type="presOf" srcId="{C4BE251B-041A-9C46-8BC7-9C479BECD6EF}" destId="{DEFE6424-A5DB-F944-A483-2003DC7A85DB}" srcOrd="0" destOrd="0" presId="urn:microsoft.com/office/officeart/2005/8/layout/hierarchy1"/>
    <dgm:cxn modelId="{13F4E1BE-52E0-3D4F-AF19-7B5FC7108713}" srcId="{AF976033-46CB-DD43-94CB-1D4000093C47}" destId="{F23F3CF0-3C90-394F-A3C2-07A48559F9D4}" srcOrd="0" destOrd="0" parTransId="{41A6B1FE-99A3-D045-8968-B4FFD41E330C}" sibTransId="{9FF312B4-384E-CD48-A5F8-B5E77AC76FD7}"/>
    <dgm:cxn modelId="{885ADBCB-D7D1-1D4D-9800-B74717F15AFD}" srcId="{F23F3CF0-3C90-394F-A3C2-07A48559F9D4}" destId="{AC8BC016-E6BB-0740-A5D3-E7B164D6B5D0}" srcOrd="0" destOrd="0" parTransId="{19526CCA-CC04-D943-A894-D78AC40BB24D}" sibTransId="{7114395F-66EA-DC4F-99FC-6A7BA9EB889C}"/>
    <dgm:cxn modelId="{C6684030-9EB0-184F-A6DD-7A313B5BA40B}" type="presOf" srcId="{F23F3CF0-3C90-394F-A3C2-07A48559F9D4}" destId="{CBFBC135-7F62-1249-BAE1-294B611CD1BD}" srcOrd="0" destOrd="0" presId="urn:microsoft.com/office/officeart/2005/8/layout/hierarchy1"/>
    <dgm:cxn modelId="{E226FAD6-E365-F04C-9561-5DB3B8E1FFD1}" srcId="{C2C194B7-0394-3944-BCBC-1859FAF13E4E}" destId="{1AE26AC2-A8A9-7240-BD97-84D9B26012A3}" srcOrd="0" destOrd="0" parTransId="{EB7EC515-D3D2-8340-8446-5BA5D6E1FF15}" sibTransId="{4F59D205-86A8-AB44-A576-BDA0C205ECC2}"/>
    <dgm:cxn modelId="{76F6E4DD-FD09-6F43-8BA0-5D3585C9BABB}" type="presOf" srcId="{2E14991B-9DC4-D94E-A7C6-10BEBAB7B174}" destId="{16D2345B-3BD8-1446-BB19-5A78819BE3DC}" srcOrd="0" destOrd="0" presId="urn:microsoft.com/office/officeart/2005/8/layout/hierarchy1"/>
    <dgm:cxn modelId="{BE75907B-5466-F445-ABC0-77AB3F199C41}" type="presOf" srcId="{1AE26AC2-A8A9-7240-BD97-84D9B26012A3}" destId="{571B67B4-B299-7F43-8933-88B173EE7462}" srcOrd="0" destOrd="0" presId="urn:microsoft.com/office/officeart/2005/8/layout/hierarchy1"/>
    <dgm:cxn modelId="{9BC811E2-3A7F-2A41-9788-CBCCE8751A98}" type="presOf" srcId="{5A9AA41A-33E2-B949-B022-BB07F980C269}" destId="{981EB147-570E-0A44-A1A9-27AED9AD6DC3}" srcOrd="0" destOrd="0" presId="urn:microsoft.com/office/officeart/2005/8/layout/hierarchy1"/>
    <dgm:cxn modelId="{1EEF962B-5283-5A45-8333-A67A0C864E98}" type="presOf" srcId="{FC58153E-163E-3247-92F4-D13BD0FB62CD}" destId="{5A43828E-B47B-F146-A22B-056EE61F74BB}" srcOrd="0" destOrd="0" presId="urn:microsoft.com/office/officeart/2005/8/layout/hierarchy1"/>
    <dgm:cxn modelId="{10E49FD3-AAFF-1C4E-9870-7B4BC58DD233}" srcId="{C2C194B7-0394-3944-BCBC-1859FAF13E4E}" destId="{74F4B24F-C9C5-6D4F-8788-4A83EA2D3D30}" srcOrd="1" destOrd="0" parTransId="{21888866-B787-A740-BBFD-F096387398CF}" sibTransId="{594EB980-6431-9D4D-B081-207928FBBDD4}"/>
    <dgm:cxn modelId="{0019453A-E4A8-8F4E-8C33-8B5A8231E18A}" srcId="{F23F3CF0-3C90-394F-A3C2-07A48559F9D4}" destId="{5A9AA41A-33E2-B949-B022-BB07F980C269}" srcOrd="1" destOrd="0" parTransId="{2E14991B-9DC4-D94E-A7C6-10BEBAB7B174}" sibTransId="{3AFECDFC-0688-734A-9B22-BE0C37F0D045}"/>
    <dgm:cxn modelId="{5E7A78BF-3D7B-E149-BB25-A3A710BE7E06}" type="presOf" srcId="{C2C194B7-0394-3944-BCBC-1859FAF13E4E}" destId="{B5090150-3DCE-E74C-B409-E4C923374A1D}" srcOrd="0" destOrd="0" presId="urn:microsoft.com/office/officeart/2005/8/layout/hierarchy1"/>
    <dgm:cxn modelId="{111F0059-5A35-F54E-944F-45694ADDC4FC}" srcId="{E72E6DB9-4F4B-A440-A9EC-3794C00AB63F}" destId="{AF976033-46CB-DD43-94CB-1D4000093C47}" srcOrd="0" destOrd="0" parTransId="{FEA91342-FFC0-134E-89AB-7B1DAE4C7CDC}" sibTransId="{B712F42B-2D62-6E40-B7FE-2242C7704A13}"/>
    <dgm:cxn modelId="{EAD0529A-27EB-EC47-8A9A-09439C667FF6}" type="presOf" srcId="{EB7EC515-D3D2-8340-8446-5BA5D6E1FF15}" destId="{3703BB02-ABDC-2F45-A81B-DA2EDC68528F}" srcOrd="0" destOrd="0" presId="urn:microsoft.com/office/officeart/2005/8/layout/hierarchy1"/>
    <dgm:cxn modelId="{B674B31F-C7A9-2D43-A63E-4E7E12D83543}" type="presParOf" srcId="{747144E9-D62D-9B42-8032-D58901AB359E}" destId="{D3B9530D-78AB-C14C-8DFD-357E70BB6926}" srcOrd="0" destOrd="0" presId="urn:microsoft.com/office/officeart/2005/8/layout/hierarchy1"/>
    <dgm:cxn modelId="{9B5C46EE-0663-E845-A599-296FB162D732}" type="presParOf" srcId="{D3B9530D-78AB-C14C-8DFD-357E70BB6926}" destId="{343A49E8-0FE1-9B40-A72A-3E77291A9FDA}" srcOrd="0" destOrd="0" presId="urn:microsoft.com/office/officeart/2005/8/layout/hierarchy1"/>
    <dgm:cxn modelId="{DA0E2015-5699-E14F-BE8C-63294284EBFB}" type="presParOf" srcId="{343A49E8-0FE1-9B40-A72A-3E77291A9FDA}" destId="{6E477256-7D44-0D48-B20E-90C1ED5D29FA}" srcOrd="0" destOrd="0" presId="urn:microsoft.com/office/officeart/2005/8/layout/hierarchy1"/>
    <dgm:cxn modelId="{DB8EEA2C-957D-C34E-A638-A6DFC7CC04FA}" type="presParOf" srcId="{343A49E8-0FE1-9B40-A72A-3E77291A9FDA}" destId="{C57E801B-EDD0-1042-8F55-97FB2F33A28C}" srcOrd="1" destOrd="0" presId="urn:microsoft.com/office/officeart/2005/8/layout/hierarchy1"/>
    <dgm:cxn modelId="{1C8764E0-DE19-B941-9A14-CF8E3006DFA9}" type="presParOf" srcId="{D3B9530D-78AB-C14C-8DFD-357E70BB6926}" destId="{47B50094-36D1-364F-B733-B8BE8A873838}" srcOrd="1" destOrd="0" presId="urn:microsoft.com/office/officeart/2005/8/layout/hierarchy1"/>
    <dgm:cxn modelId="{51D3F4D7-70F1-964E-B32D-10E4131F3B3C}" type="presParOf" srcId="{47B50094-36D1-364F-B733-B8BE8A873838}" destId="{1A9777A4-38A1-754F-A6BB-0C32E2396778}" srcOrd="0" destOrd="0" presId="urn:microsoft.com/office/officeart/2005/8/layout/hierarchy1"/>
    <dgm:cxn modelId="{1823A5B9-8C2A-8245-9F91-A768E900AD8F}" type="presParOf" srcId="{47B50094-36D1-364F-B733-B8BE8A873838}" destId="{FAC9EEB7-DEBD-8447-8466-8FC7C4D3C5B7}" srcOrd="1" destOrd="0" presId="urn:microsoft.com/office/officeart/2005/8/layout/hierarchy1"/>
    <dgm:cxn modelId="{E27F3806-7A60-324A-82C0-054FECF7C4B4}" type="presParOf" srcId="{FAC9EEB7-DEBD-8447-8466-8FC7C4D3C5B7}" destId="{03221B38-64D2-7C41-8016-239A06CB2CB8}" srcOrd="0" destOrd="0" presId="urn:microsoft.com/office/officeart/2005/8/layout/hierarchy1"/>
    <dgm:cxn modelId="{D4110A9A-B1F3-B64E-A0A6-D22E20B71AAF}" type="presParOf" srcId="{03221B38-64D2-7C41-8016-239A06CB2CB8}" destId="{72D74A4D-1114-904A-83BD-426D9D04543B}" srcOrd="0" destOrd="0" presId="urn:microsoft.com/office/officeart/2005/8/layout/hierarchy1"/>
    <dgm:cxn modelId="{715C857F-D011-6C4F-87C1-05D1555EA7E1}" type="presParOf" srcId="{03221B38-64D2-7C41-8016-239A06CB2CB8}" destId="{CBFBC135-7F62-1249-BAE1-294B611CD1BD}" srcOrd="1" destOrd="0" presId="urn:microsoft.com/office/officeart/2005/8/layout/hierarchy1"/>
    <dgm:cxn modelId="{6B95469E-00B5-854B-9FBB-17B0CDD0A909}" type="presParOf" srcId="{FAC9EEB7-DEBD-8447-8466-8FC7C4D3C5B7}" destId="{49146C6D-2462-E84E-A6B4-D285E0BE370F}" srcOrd="1" destOrd="0" presId="urn:microsoft.com/office/officeart/2005/8/layout/hierarchy1"/>
    <dgm:cxn modelId="{F6A3373C-31A9-8B4D-BE85-8FEB0518C149}" type="presParOf" srcId="{49146C6D-2462-E84E-A6B4-D285E0BE370F}" destId="{75CDAE7C-3B70-034A-AA2F-0AEC7180CD7B}" srcOrd="0" destOrd="0" presId="urn:microsoft.com/office/officeart/2005/8/layout/hierarchy1"/>
    <dgm:cxn modelId="{B11E681B-FC42-D94C-A1E6-6A5B63713674}" type="presParOf" srcId="{49146C6D-2462-E84E-A6B4-D285E0BE370F}" destId="{B04D9490-8981-F748-ACD5-676E460A7430}" srcOrd="1" destOrd="0" presId="urn:microsoft.com/office/officeart/2005/8/layout/hierarchy1"/>
    <dgm:cxn modelId="{9FF7D5B7-2141-DF4B-B28E-CAA4B2E12E90}" type="presParOf" srcId="{B04D9490-8981-F748-ACD5-676E460A7430}" destId="{6B5BD5B2-0E46-2E4D-8414-0C8054DF4D8E}" srcOrd="0" destOrd="0" presId="urn:microsoft.com/office/officeart/2005/8/layout/hierarchy1"/>
    <dgm:cxn modelId="{8E7CCDEA-E9D7-6543-8B84-26CDEE44C1BE}" type="presParOf" srcId="{6B5BD5B2-0E46-2E4D-8414-0C8054DF4D8E}" destId="{1EAF7B9A-087D-7B4A-AA38-3510FBF9B4F6}" srcOrd="0" destOrd="0" presId="urn:microsoft.com/office/officeart/2005/8/layout/hierarchy1"/>
    <dgm:cxn modelId="{E15BD03B-5389-AC41-AA84-C6238386855F}" type="presParOf" srcId="{6B5BD5B2-0E46-2E4D-8414-0C8054DF4D8E}" destId="{443E9351-3636-214E-9B62-49A534339B74}" srcOrd="1" destOrd="0" presId="urn:microsoft.com/office/officeart/2005/8/layout/hierarchy1"/>
    <dgm:cxn modelId="{C2BBA34B-FFE5-144A-B079-C480CB2446A9}" type="presParOf" srcId="{B04D9490-8981-F748-ACD5-676E460A7430}" destId="{C192D207-A290-A04C-835C-AB35D7826583}" srcOrd="1" destOrd="0" presId="urn:microsoft.com/office/officeart/2005/8/layout/hierarchy1"/>
    <dgm:cxn modelId="{54E4FE80-66AD-B84A-AB7B-B5AC370710EC}" type="presParOf" srcId="{49146C6D-2462-E84E-A6B4-D285E0BE370F}" destId="{16D2345B-3BD8-1446-BB19-5A78819BE3DC}" srcOrd="2" destOrd="0" presId="urn:microsoft.com/office/officeart/2005/8/layout/hierarchy1"/>
    <dgm:cxn modelId="{2020DCDD-83A3-0C4A-ACAB-9BDDD05C65D3}" type="presParOf" srcId="{49146C6D-2462-E84E-A6B4-D285E0BE370F}" destId="{ED7882D5-6A3E-7546-8232-B0BF3168E1EB}" srcOrd="3" destOrd="0" presId="urn:microsoft.com/office/officeart/2005/8/layout/hierarchy1"/>
    <dgm:cxn modelId="{DCA36BAA-1CD3-F147-A00A-49A6CE9A186D}" type="presParOf" srcId="{ED7882D5-6A3E-7546-8232-B0BF3168E1EB}" destId="{E57573FE-E936-6C4D-BFBA-F26F51038C15}" srcOrd="0" destOrd="0" presId="urn:microsoft.com/office/officeart/2005/8/layout/hierarchy1"/>
    <dgm:cxn modelId="{2616C351-38CB-BE45-AB17-5885A46D7E44}" type="presParOf" srcId="{E57573FE-E936-6C4D-BFBA-F26F51038C15}" destId="{84FA2106-47E1-7647-8BCF-C8B6193CEA35}" srcOrd="0" destOrd="0" presId="urn:microsoft.com/office/officeart/2005/8/layout/hierarchy1"/>
    <dgm:cxn modelId="{ACF258DF-CE59-8341-AF6B-ABF1F073D69B}" type="presParOf" srcId="{E57573FE-E936-6C4D-BFBA-F26F51038C15}" destId="{981EB147-570E-0A44-A1A9-27AED9AD6DC3}" srcOrd="1" destOrd="0" presId="urn:microsoft.com/office/officeart/2005/8/layout/hierarchy1"/>
    <dgm:cxn modelId="{CF99621C-CD72-E248-B657-A209976988C0}" type="presParOf" srcId="{ED7882D5-6A3E-7546-8232-B0BF3168E1EB}" destId="{9B3C8C0F-C2BB-4F45-9150-9F29ECEF469C}" srcOrd="1" destOrd="0" presId="urn:microsoft.com/office/officeart/2005/8/layout/hierarchy1"/>
    <dgm:cxn modelId="{2C3CE9A5-D36E-8D4E-BB2D-1398035CB026}" type="presParOf" srcId="{49146C6D-2462-E84E-A6B4-D285E0BE370F}" destId="{5A43828E-B47B-F146-A22B-056EE61F74BB}" srcOrd="4" destOrd="0" presId="urn:microsoft.com/office/officeart/2005/8/layout/hierarchy1"/>
    <dgm:cxn modelId="{C35DF34D-BE5D-4240-B8F2-C3A6105A20DD}" type="presParOf" srcId="{49146C6D-2462-E84E-A6B4-D285E0BE370F}" destId="{1F102F7D-8D56-D342-A9EA-0DE839A1CB93}" srcOrd="5" destOrd="0" presId="urn:microsoft.com/office/officeart/2005/8/layout/hierarchy1"/>
    <dgm:cxn modelId="{98770251-3626-774F-845A-626222E604F9}" type="presParOf" srcId="{1F102F7D-8D56-D342-A9EA-0DE839A1CB93}" destId="{BE1086C5-D0A2-4147-8D47-462363A7CA1C}" srcOrd="0" destOrd="0" presId="urn:microsoft.com/office/officeart/2005/8/layout/hierarchy1"/>
    <dgm:cxn modelId="{0B5B57DA-162E-4A42-B740-1E2657A8FBA5}" type="presParOf" srcId="{BE1086C5-D0A2-4147-8D47-462363A7CA1C}" destId="{FBF68C6A-A045-4F44-830C-FDC0769C4332}" srcOrd="0" destOrd="0" presId="urn:microsoft.com/office/officeart/2005/8/layout/hierarchy1"/>
    <dgm:cxn modelId="{874890D2-0CAC-CF4D-B3E0-CF4B40FBCDB7}" type="presParOf" srcId="{BE1086C5-D0A2-4147-8D47-462363A7CA1C}" destId="{E404E2DC-E083-2445-B391-7B8E8D63C59E}" srcOrd="1" destOrd="0" presId="urn:microsoft.com/office/officeart/2005/8/layout/hierarchy1"/>
    <dgm:cxn modelId="{0A1103E9-3C1F-6B48-8950-D920E41781C6}" type="presParOf" srcId="{1F102F7D-8D56-D342-A9EA-0DE839A1CB93}" destId="{72CD1D97-0E63-D447-8A6F-52127BE79ECB}" srcOrd="1" destOrd="0" presId="urn:microsoft.com/office/officeart/2005/8/layout/hierarchy1"/>
    <dgm:cxn modelId="{6008C33A-7EAD-7647-9F09-4A7563E8B36B}" type="presParOf" srcId="{47B50094-36D1-364F-B733-B8BE8A873838}" destId="{2B3BAB6F-439B-9A48-9EB6-50D6912339BD}" srcOrd="2" destOrd="0" presId="urn:microsoft.com/office/officeart/2005/8/layout/hierarchy1"/>
    <dgm:cxn modelId="{61A32AC2-1A69-5448-BA7F-BBA4D6292E42}" type="presParOf" srcId="{47B50094-36D1-364F-B733-B8BE8A873838}" destId="{D5F8ACFA-EE4F-F648-9839-065293652D2C}" srcOrd="3" destOrd="0" presId="urn:microsoft.com/office/officeart/2005/8/layout/hierarchy1"/>
    <dgm:cxn modelId="{90083C3D-142E-8C4D-86ED-02C60B1E3B0E}" type="presParOf" srcId="{D5F8ACFA-EE4F-F648-9839-065293652D2C}" destId="{623A24EA-6CEF-FF49-B87C-9F6F245F0414}" srcOrd="0" destOrd="0" presId="urn:microsoft.com/office/officeart/2005/8/layout/hierarchy1"/>
    <dgm:cxn modelId="{2D90523C-9159-C844-9E17-39D5EB289305}" type="presParOf" srcId="{623A24EA-6CEF-FF49-B87C-9F6F245F0414}" destId="{C9D6960E-E1F7-F44C-B15E-6788D24F5579}" srcOrd="0" destOrd="0" presId="urn:microsoft.com/office/officeart/2005/8/layout/hierarchy1"/>
    <dgm:cxn modelId="{D96B3E36-EFE2-7D4B-80F5-5335AA997DEB}" type="presParOf" srcId="{623A24EA-6CEF-FF49-B87C-9F6F245F0414}" destId="{B5090150-3DCE-E74C-B409-E4C923374A1D}" srcOrd="1" destOrd="0" presId="urn:microsoft.com/office/officeart/2005/8/layout/hierarchy1"/>
    <dgm:cxn modelId="{FBFC1512-E8B3-764A-B439-FD6F1760F732}" type="presParOf" srcId="{D5F8ACFA-EE4F-F648-9839-065293652D2C}" destId="{1249AC62-4482-9E48-8696-1D39B6910201}" srcOrd="1" destOrd="0" presId="urn:microsoft.com/office/officeart/2005/8/layout/hierarchy1"/>
    <dgm:cxn modelId="{4398A566-4671-9A4A-816D-1F3A407EFB80}" type="presParOf" srcId="{1249AC62-4482-9E48-8696-1D39B6910201}" destId="{3703BB02-ABDC-2F45-A81B-DA2EDC68528F}" srcOrd="0" destOrd="0" presId="urn:microsoft.com/office/officeart/2005/8/layout/hierarchy1"/>
    <dgm:cxn modelId="{16AFD3D8-1A4A-064A-B098-F131E85D9F72}" type="presParOf" srcId="{1249AC62-4482-9E48-8696-1D39B6910201}" destId="{49B33821-2735-B446-ACFF-A9AEF0F9607D}" srcOrd="1" destOrd="0" presId="urn:microsoft.com/office/officeart/2005/8/layout/hierarchy1"/>
    <dgm:cxn modelId="{69293CD0-6406-9D4D-B143-47911269A532}" type="presParOf" srcId="{49B33821-2735-B446-ACFF-A9AEF0F9607D}" destId="{0A6FE299-34E9-E040-806A-F22DB3060380}" srcOrd="0" destOrd="0" presId="urn:microsoft.com/office/officeart/2005/8/layout/hierarchy1"/>
    <dgm:cxn modelId="{B6C04E75-D9F8-DA4A-B7C7-51DEEA63BE22}" type="presParOf" srcId="{0A6FE299-34E9-E040-806A-F22DB3060380}" destId="{82D08438-946A-714A-B222-52607979AC1B}" srcOrd="0" destOrd="0" presId="urn:microsoft.com/office/officeart/2005/8/layout/hierarchy1"/>
    <dgm:cxn modelId="{5A15DF08-19C3-3F46-B55F-0BDA7FD03381}" type="presParOf" srcId="{0A6FE299-34E9-E040-806A-F22DB3060380}" destId="{571B67B4-B299-7F43-8933-88B173EE7462}" srcOrd="1" destOrd="0" presId="urn:microsoft.com/office/officeart/2005/8/layout/hierarchy1"/>
    <dgm:cxn modelId="{C7C88442-724F-8E45-9DF3-D0363654E2FD}" type="presParOf" srcId="{49B33821-2735-B446-ACFF-A9AEF0F9607D}" destId="{638D7399-61F8-3E4B-A8E2-FABF346C509B}" srcOrd="1" destOrd="0" presId="urn:microsoft.com/office/officeart/2005/8/layout/hierarchy1"/>
    <dgm:cxn modelId="{961CAB42-A5E9-7746-B78B-06EE3C5017DC}" type="presParOf" srcId="{1249AC62-4482-9E48-8696-1D39B6910201}" destId="{2FD6B4B3-FC11-194A-955B-E05E79CE65F3}" srcOrd="2" destOrd="0" presId="urn:microsoft.com/office/officeart/2005/8/layout/hierarchy1"/>
    <dgm:cxn modelId="{53D40C32-2092-5B46-AD56-4FDAE051B78E}" type="presParOf" srcId="{1249AC62-4482-9E48-8696-1D39B6910201}" destId="{8C83B16C-4A3A-6346-90C4-DE205515B3F6}" srcOrd="3" destOrd="0" presId="urn:microsoft.com/office/officeart/2005/8/layout/hierarchy1"/>
    <dgm:cxn modelId="{F18123C6-52E4-524F-8B17-D955359E8F9C}" type="presParOf" srcId="{8C83B16C-4A3A-6346-90C4-DE205515B3F6}" destId="{7078C674-BD66-654C-A9C1-920A0C94BA3E}" srcOrd="0" destOrd="0" presId="urn:microsoft.com/office/officeart/2005/8/layout/hierarchy1"/>
    <dgm:cxn modelId="{578C621A-8670-9C4E-928D-6BE3CF4ABA2F}" type="presParOf" srcId="{7078C674-BD66-654C-A9C1-920A0C94BA3E}" destId="{00D334F8-7A6B-A84A-AE03-D1868F2719DB}" srcOrd="0" destOrd="0" presId="urn:microsoft.com/office/officeart/2005/8/layout/hierarchy1"/>
    <dgm:cxn modelId="{F141F3A1-6CAD-F045-8817-E746FC843AE1}" type="presParOf" srcId="{7078C674-BD66-654C-A9C1-920A0C94BA3E}" destId="{8B69C0A0-1748-6D4E-81D3-14C7082C1A68}" srcOrd="1" destOrd="0" presId="urn:microsoft.com/office/officeart/2005/8/layout/hierarchy1"/>
    <dgm:cxn modelId="{BF6B4131-15F5-A241-9F75-E9BE144381CC}" type="presParOf" srcId="{8C83B16C-4A3A-6346-90C4-DE205515B3F6}" destId="{71DFFA09-D91B-3C4B-8168-FBD99485859E}" srcOrd="1" destOrd="0" presId="urn:microsoft.com/office/officeart/2005/8/layout/hierarchy1"/>
    <dgm:cxn modelId="{813A7745-7876-9247-AE74-1140BB3E92FA}" type="presParOf" srcId="{1249AC62-4482-9E48-8696-1D39B6910201}" destId="{DEFE6424-A5DB-F944-A483-2003DC7A85DB}" srcOrd="4" destOrd="0" presId="urn:microsoft.com/office/officeart/2005/8/layout/hierarchy1"/>
    <dgm:cxn modelId="{FF2FA35C-64A4-4044-8221-F877FE0F6B8D}" type="presParOf" srcId="{1249AC62-4482-9E48-8696-1D39B6910201}" destId="{2D4B99B8-ECC0-A04E-9278-F0668BA304EB}" srcOrd="5" destOrd="0" presId="urn:microsoft.com/office/officeart/2005/8/layout/hierarchy1"/>
    <dgm:cxn modelId="{5F1AC02C-E61C-3944-9063-F64DAF525E72}" type="presParOf" srcId="{2D4B99B8-ECC0-A04E-9278-F0668BA304EB}" destId="{D649071F-EFE1-BF4E-8FC0-C586EF92C10A}" srcOrd="0" destOrd="0" presId="urn:microsoft.com/office/officeart/2005/8/layout/hierarchy1"/>
    <dgm:cxn modelId="{21DE892D-02C9-5D4A-8408-C58D1EC67FDE}" type="presParOf" srcId="{D649071F-EFE1-BF4E-8FC0-C586EF92C10A}" destId="{FCFDB042-A288-FE48-BA6B-5ABD025600AE}" srcOrd="0" destOrd="0" presId="urn:microsoft.com/office/officeart/2005/8/layout/hierarchy1"/>
    <dgm:cxn modelId="{3D58A4EE-E6F8-0747-B971-71ED4FB8656F}" type="presParOf" srcId="{D649071F-EFE1-BF4E-8FC0-C586EF92C10A}" destId="{571C39BB-3F1E-4A49-8AEE-F9F5014D35C9}" srcOrd="1" destOrd="0" presId="urn:microsoft.com/office/officeart/2005/8/layout/hierarchy1"/>
    <dgm:cxn modelId="{D875B08B-C394-1C4B-B699-EC893E9DF340}" type="presParOf" srcId="{2D4B99B8-ECC0-A04E-9278-F0668BA304EB}" destId="{CA349546-2ADA-474C-AA54-5F0E6E3DADC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E90FE4-1C32-40EE-8A41-AC3361883733}">
      <dsp:nvSpPr>
        <dsp:cNvPr id="0" name=""/>
        <dsp:cNvSpPr/>
      </dsp:nvSpPr>
      <dsp:spPr>
        <a:xfrm>
          <a:off x="3599440" y="1265006"/>
          <a:ext cx="1981191" cy="198101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1466850">
            <a:lnSpc>
              <a:spcPct val="90000"/>
            </a:lnSpc>
            <a:spcBef>
              <a:spcPct val="0"/>
            </a:spcBef>
            <a:spcAft>
              <a:spcPct val="35000"/>
            </a:spcAft>
          </a:pPr>
          <a:r>
            <a:rPr lang="en-US" sz="3300" kern="1200" dirty="0"/>
            <a:t>DevOps</a:t>
          </a:r>
        </a:p>
      </dsp:txBody>
      <dsp:txXfrm>
        <a:off x="3889579" y="1555119"/>
        <a:ext cx="1400913" cy="1400788"/>
      </dsp:txXfrm>
    </dsp:sp>
    <dsp:sp modelId="{07E23436-34EB-4504-BFEE-95BCFE99A6F5}">
      <dsp:nvSpPr>
        <dsp:cNvPr id="0" name=""/>
        <dsp:cNvSpPr/>
      </dsp:nvSpPr>
      <dsp:spPr>
        <a:xfrm>
          <a:off x="2578016" y="163387"/>
          <a:ext cx="3993210" cy="4162528"/>
        </a:xfrm>
        <a:prstGeom prst="blockArc">
          <a:avLst>
            <a:gd name="adj1" fmla="val 16509444"/>
            <a:gd name="adj2" fmla="val 5088054"/>
            <a:gd name="adj3" fmla="val 5240"/>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37AD4E-CB2B-44DF-9853-14BE2CFC2E87}">
      <dsp:nvSpPr>
        <dsp:cNvPr id="0" name=""/>
        <dsp:cNvSpPr/>
      </dsp:nvSpPr>
      <dsp:spPr>
        <a:xfrm>
          <a:off x="5050142" y="0"/>
          <a:ext cx="1061560" cy="10613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60268F-F185-4FD1-9B91-824B9D80B1BB}">
      <dsp:nvSpPr>
        <dsp:cNvPr id="0" name=""/>
        <dsp:cNvSpPr/>
      </dsp:nvSpPr>
      <dsp:spPr>
        <a:xfrm>
          <a:off x="6192555" y="13577"/>
          <a:ext cx="1421036" cy="102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l" defTabSz="844550">
            <a:lnSpc>
              <a:spcPct val="90000"/>
            </a:lnSpc>
            <a:spcBef>
              <a:spcPct val="0"/>
            </a:spcBef>
            <a:spcAft>
              <a:spcPct val="10000"/>
            </a:spcAft>
          </a:pPr>
          <a:r>
            <a:rPr lang="en-US" sz="1900" kern="1200" dirty="0"/>
            <a:t>Dev + Ops working together</a:t>
          </a:r>
        </a:p>
      </dsp:txBody>
      <dsp:txXfrm>
        <a:off x="6192555" y="13577"/>
        <a:ext cx="1421036" cy="1027393"/>
      </dsp:txXfrm>
    </dsp:sp>
    <dsp:sp modelId="{31FEC695-02A3-4886-9B35-AC05342C9272}">
      <dsp:nvSpPr>
        <dsp:cNvPr id="0" name=""/>
        <dsp:cNvSpPr/>
      </dsp:nvSpPr>
      <dsp:spPr>
        <a:xfrm>
          <a:off x="5834242" y="988470"/>
          <a:ext cx="1061560" cy="1061338"/>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1000" b="-1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FE90B7-8A0D-40E1-B399-D559DFEDE2EE}">
      <dsp:nvSpPr>
        <dsp:cNvPr id="0" name=""/>
        <dsp:cNvSpPr/>
      </dsp:nvSpPr>
      <dsp:spPr>
        <a:xfrm>
          <a:off x="6973747" y="1007026"/>
          <a:ext cx="1421036" cy="102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l" defTabSz="844550">
            <a:lnSpc>
              <a:spcPct val="90000"/>
            </a:lnSpc>
            <a:spcBef>
              <a:spcPct val="0"/>
            </a:spcBef>
            <a:spcAft>
              <a:spcPct val="10000"/>
            </a:spcAft>
          </a:pPr>
          <a:r>
            <a:rPr lang="en-US" sz="1900" kern="1200" dirty="0"/>
            <a:t>Continuous Deployment</a:t>
          </a:r>
        </a:p>
      </dsp:txBody>
      <dsp:txXfrm>
        <a:off x="6973747" y="1007026"/>
        <a:ext cx="1421036" cy="1027393"/>
      </dsp:txXfrm>
    </dsp:sp>
    <dsp:sp modelId="{32381DCB-ADC3-4700-866A-34E2DFD3F639}">
      <dsp:nvSpPr>
        <dsp:cNvPr id="0" name=""/>
        <dsp:cNvSpPr/>
      </dsp:nvSpPr>
      <dsp:spPr>
        <a:xfrm>
          <a:off x="5830170" y="2441757"/>
          <a:ext cx="1061560" cy="106133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C5D551-A58E-4733-9B49-C46907E32757}">
      <dsp:nvSpPr>
        <dsp:cNvPr id="0" name=""/>
        <dsp:cNvSpPr/>
      </dsp:nvSpPr>
      <dsp:spPr>
        <a:xfrm>
          <a:off x="6973747" y="2458955"/>
          <a:ext cx="1421036" cy="102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l" defTabSz="844550">
            <a:lnSpc>
              <a:spcPct val="90000"/>
            </a:lnSpc>
            <a:spcBef>
              <a:spcPct val="0"/>
            </a:spcBef>
            <a:spcAft>
              <a:spcPct val="10000"/>
            </a:spcAft>
          </a:pPr>
          <a:r>
            <a:rPr lang="en-US" sz="1900" kern="1200" dirty="0"/>
            <a:t>Infrastructure as Code</a:t>
          </a:r>
        </a:p>
      </dsp:txBody>
      <dsp:txXfrm>
        <a:off x="6973747" y="2458955"/>
        <a:ext cx="1421036" cy="1027393"/>
      </dsp:txXfrm>
    </dsp:sp>
    <dsp:sp modelId="{6539588C-12ED-4249-8B86-67C5FC246BBC}">
      <dsp:nvSpPr>
        <dsp:cNvPr id="0" name=""/>
        <dsp:cNvSpPr/>
      </dsp:nvSpPr>
      <dsp:spPr>
        <a:xfrm>
          <a:off x="5050142" y="3464624"/>
          <a:ext cx="1061560" cy="106133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A62E4D-E22D-4AE1-A5E5-CA9A0937C697}">
      <dsp:nvSpPr>
        <dsp:cNvPr id="0" name=""/>
        <dsp:cNvSpPr/>
      </dsp:nvSpPr>
      <dsp:spPr>
        <a:xfrm>
          <a:off x="6192555" y="3486349"/>
          <a:ext cx="1421036" cy="1027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lvl="0" algn="l" defTabSz="844550">
            <a:lnSpc>
              <a:spcPct val="90000"/>
            </a:lnSpc>
            <a:spcBef>
              <a:spcPct val="0"/>
            </a:spcBef>
            <a:spcAft>
              <a:spcPct val="10000"/>
            </a:spcAft>
          </a:pPr>
          <a:r>
            <a:rPr lang="en-US" sz="1900" kern="1200" dirty="0"/>
            <a:t>Cloud Deployment</a:t>
          </a:r>
        </a:p>
      </dsp:txBody>
      <dsp:txXfrm>
        <a:off x="6192555" y="3486349"/>
        <a:ext cx="1421036" cy="10273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91A941-8A7B-434F-8582-9F8B4F1A0E0B}">
      <dsp:nvSpPr>
        <dsp:cNvPr id="0" name=""/>
        <dsp:cNvSpPr/>
      </dsp:nvSpPr>
      <dsp:spPr>
        <a:xfrm>
          <a:off x="1615773" y="669836"/>
          <a:ext cx="1965263" cy="196560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Leukocytes</a:t>
          </a:r>
        </a:p>
      </dsp:txBody>
      <dsp:txXfrm>
        <a:off x="1903579" y="957692"/>
        <a:ext cx="1389651" cy="1389889"/>
      </dsp:txXfrm>
    </dsp:sp>
    <dsp:sp modelId="{3B41A3E8-FE55-4C05-AA96-F636A1C6ABA3}">
      <dsp:nvSpPr>
        <dsp:cNvPr id="0" name=""/>
        <dsp:cNvSpPr/>
      </dsp:nvSpPr>
      <dsp:spPr>
        <a:xfrm>
          <a:off x="2220066" y="2489317"/>
          <a:ext cx="158430" cy="158414"/>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EEE398-6EF9-4210-9E13-D3F37FF982EF}">
      <dsp:nvSpPr>
        <dsp:cNvPr id="0" name=""/>
        <dsp:cNvSpPr/>
      </dsp:nvSpPr>
      <dsp:spPr>
        <a:xfrm>
          <a:off x="3707620" y="1467527"/>
          <a:ext cx="158430" cy="158414"/>
        </a:xfrm>
        <a:prstGeom prst="ellipse">
          <a:avLst/>
        </a:prstGeom>
        <a:solidFill>
          <a:schemeClr val="accent2">
            <a:hueOff val="260084"/>
            <a:satOff val="-324"/>
            <a:lumOff val="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D61262-4E28-4EDD-A3E5-9959B05B31DE}">
      <dsp:nvSpPr>
        <dsp:cNvPr id="0" name=""/>
        <dsp:cNvSpPr/>
      </dsp:nvSpPr>
      <dsp:spPr>
        <a:xfrm>
          <a:off x="2950540" y="2657917"/>
          <a:ext cx="218497" cy="218829"/>
        </a:xfrm>
        <a:prstGeom prst="ellipse">
          <a:avLst/>
        </a:prstGeom>
        <a:solidFill>
          <a:schemeClr val="accent2">
            <a:hueOff val="520169"/>
            <a:satOff val="-649"/>
            <a:lumOff val="1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CD1B54-A16F-4156-A8DD-E39AEE634EA7}">
      <dsp:nvSpPr>
        <dsp:cNvPr id="0" name=""/>
        <dsp:cNvSpPr/>
      </dsp:nvSpPr>
      <dsp:spPr>
        <a:xfrm>
          <a:off x="2264411" y="890773"/>
          <a:ext cx="158430" cy="158414"/>
        </a:xfrm>
        <a:prstGeom prst="ellipse">
          <a:avLst/>
        </a:prstGeom>
        <a:solidFill>
          <a:schemeClr val="accent2">
            <a:hueOff val="780253"/>
            <a:satOff val="-973"/>
            <a:lumOff val="2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6B8BD9-B311-43D4-8C3A-E50290EC4536}">
      <dsp:nvSpPr>
        <dsp:cNvPr id="0" name=""/>
        <dsp:cNvSpPr/>
      </dsp:nvSpPr>
      <dsp:spPr>
        <a:xfrm>
          <a:off x="1765738" y="1797352"/>
          <a:ext cx="158430" cy="158414"/>
        </a:xfrm>
        <a:prstGeom prst="ellipse">
          <a:avLst/>
        </a:prstGeom>
        <a:solidFill>
          <a:schemeClr val="accent2">
            <a:hueOff val="1040338"/>
            <a:satOff val="-1298"/>
            <a:lumOff val="3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2344F8-8E1E-49E4-BF43-DA78435C1AAC}">
      <dsp:nvSpPr>
        <dsp:cNvPr id="0" name=""/>
        <dsp:cNvSpPr/>
      </dsp:nvSpPr>
      <dsp:spPr>
        <a:xfrm>
          <a:off x="1001401" y="1024599"/>
          <a:ext cx="799005" cy="799096"/>
        </a:xfrm>
        <a:prstGeom prst="ellipse">
          <a:avLst/>
        </a:prstGeom>
        <a:solidFill>
          <a:schemeClr val="accent2">
            <a:hueOff val="1300422"/>
            <a:satOff val="-1622"/>
            <a:lumOff val="3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dirty="0"/>
            <a:t>Phagocytes</a:t>
          </a:r>
        </a:p>
      </dsp:txBody>
      <dsp:txXfrm>
        <a:off x="1118413" y="1141624"/>
        <a:ext cx="564981" cy="565046"/>
      </dsp:txXfrm>
    </dsp:sp>
    <dsp:sp modelId="{38352D4E-1EC6-4D78-9D3D-B3F946AF7715}">
      <dsp:nvSpPr>
        <dsp:cNvPr id="0" name=""/>
        <dsp:cNvSpPr/>
      </dsp:nvSpPr>
      <dsp:spPr>
        <a:xfrm>
          <a:off x="2516368" y="897798"/>
          <a:ext cx="218497" cy="218829"/>
        </a:xfrm>
        <a:prstGeom prst="ellipse">
          <a:avLst/>
        </a:prstGeom>
        <a:solidFill>
          <a:schemeClr val="accent2">
            <a:hueOff val="1560507"/>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F7DAAD-D7F7-4F0B-94C0-CF48BC5E0763}">
      <dsp:nvSpPr>
        <dsp:cNvPr id="0" name=""/>
        <dsp:cNvSpPr/>
      </dsp:nvSpPr>
      <dsp:spPr>
        <a:xfrm>
          <a:off x="1076787" y="2057629"/>
          <a:ext cx="395068" cy="395157"/>
        </a:xfrm>
        <a:prstGeom prst="ellipse">
          <a:avLst/>
        </a:prstGeom>
        <a:solidFill>
          <a:schemeClr val="accent2">
            <a:hueOff val="1820591"/>
            <a:satOff val="-2271"/>
            <a:lumOff val="5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BFAB22-2547-4D58-AF27-851473DA9DA8}">
      <dsp:nvSpPr>
        <dsp:cNvPr id="0" name=""/>
        <dsp:cNvSpPr/>
      </dsp:nvSpPr>
      <dsp:spPr>
        <a:xfrm>
          <a:off x="3783005" y="648760"/>
          <a:ext cx="799005" cy="799096"/>
        </a:xfrm>
        <a:prstGeom prst="ellipse">
          <a:avLst/>
        </a:prstGeom>
        <a:solidFill>
          <a:schemeClr val="accent2">
            <a:hueOff val="2080676"/>
            <a:satOff val="-2595"/>
            <a:lumOff val="61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266700">
            <a:lnSpc>
              <a:spcPct val="90000"/>
            </a:lnSpc>
            <a:spcBef>
              <a:spcPct val="0"/>
            </a:spcBef>
            <a:spcAft>
              <a:spcPct val="35000"/>
            </a:spcAft>
          </a:pPr>
          <a:r>
            <a:rPr lang="en-US" sz="600" kern="1200" dirty="0"/>
            <a:t>Lymphocytes</a:t>
          </a:r>
        </a:p>
      </dsp:txBody>
      <dsp:txXfrm>
        <a:off x="3900017" y="765785"/>
        <a:ext cx="564981" cy="565046"/>
      </dsp:txXfrm>
    </dsp:sp>
    <dsp:sp modelId="{E6F822A0-6EF8-4B40-923B-5370A2D57C5D}">
      <dsp:nvSpPr>
        <dsp:cNvPr id="0" name=""/>
        <dsp:cNvSpPr/>
      </dsp:nvSpPr>
      <dsp:spPr>
        <a:xfrm>
          <a:off x="3426234" y="1200225"/>
          <a:ext cx="218497" cy="218829"/>
        </a:xfrm>
        <a:prstGeom prst="ellipse">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C0E1A1-325B-4D55-9DE0-8DCEF8B13B9B}">
      <dsp:nvSpPr>
        <dsp:cNvPr id="0" name=""/>
        <dsp:cNvSpPr/>
      </dsp:nvSpPr>
      <dsp:spPr>
        <a:xfrm>
          <a:off x="926419" y="2527954"/>
          <a:ext cx="158430" cy="158414"/>
        </a:xfrm>
        <a:prstGeom prst="ellipse">
          <a:avLst/>
        </a:prstGeom>
        <a:solidFill>
          <a:schemeClr val="accent2">
            <a:hueOff val="2600844"/>
            <a:satOff val="-3244"/>
            <a:lumOff val="7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014D93-1476-48E4-9F7F-E7EB871A01B7}">
      <dsp:nvSpPr>
        <dsp:cNvPr id="0" name=""/>
        <dsp:cNvSpPr/>
      </dsp:nvSpPr>
      <dsp:spPr>
        <a:xfrm>
          <a:off x="2505080" y="2302451"/>
          <a:ext cx="158430" cy="158414"/>
        </a:xfrm>
        <a:prstGeom prst="ellipse">
          <a:avLst/>
        </a:prstGeom>
        <a:solidFill>
          <a:schemeClr val="accent2">
            <a:hueOff val="2860929"/>
            <a:satOff val="-3568"/>
            <a:lumOff val="8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80DBE0-D782-4301-9F72-5E66E6DDF542}">
      <dsp:nvSpPr>
        <dsp:cNvPr id="0" name=""/>
        <dsp:cNvSpPr/>
      </dsp:nvSpPr>
      <dsp:spPr>
        <a:xfrm>
          <a:off x="4158723" y="2029529"/>
          <a:ext cx="799005" cy="799096"/>
        </a:xfrm>
        <a:prstGeom prst="ellipse">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t>Neutrophil</a:t>
          </a:r>
        </a:p>
      </dsp:txBody>
      <dsp:txXfrm>
        <a:off x="4275735" y="2146554"/>
        <a:ext cx="564981" cy="565046"/>
      </dsp:txXfrm>
    </dsp:sp>
    <dsp:sp modelId="{9E8BB478-CE56-4512-B401-B2C5F1C4E443}">
      <dsp:nvSpPr>
        <dsp:cNvPr id="0" name=""/>
        <dsp:cNvSpPr/>
      </dsp:nvSpPr>
      <dsp:spPr>
        <a:xfrm>
          <a:off x="3933373" y="2001780"/>
          <a:ext cx="158430" cy="158414"/>
        </a:xfrm>
        <a:prstGeom prst="ellipse">
          <a:avLst/>
        </a:prstGeom>
        <a:solidFill>
          <a:schemeClr val="accent2">
            <a:hueOff val="3381098"/>
            <a:satOff val="-4217"/>
            <a:lumOff val="9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C3E300-ECF0-47EA-8663-E1EA24B2DE8D}">
      <dsp:nvSpPr>
        <dsp:cNvPr id="0" name=""/>
        <dsp:cNvSpPr/>
      </dsp:nvSpPr>
      <dsp:spPr>
        <a:xfrm>
          <a:off x="1865311" y="2713415"/>
          <a:ext cx="799005" cy="799096"/>
        </a:xfrm>
        <a:prstGeom prst="ellipse">
          <a:avLst/>
        </a:prstGeom>
        <a:solidFill>
          <a:schemeClr val="accent2">
            <a:hueOff val="3641182"/>
            <a:satOff val="-4541"/>
            <a:lumOff val="106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a:t>B Cells</a:t>
          </a:r>
        </a:p>
      </dsp:txBody>
      <dsp:txXfrm>
        <a:off x="1982323" y="2830440"/>
        <a:ext cx="564981" cy="565046"/>
      </dsp:txXfrm>
    </dsp:sp>
    <dsp:sp modelId="{272754C8-90B5-48CF-88E5-041D3D60072B}">
      <dsp:nvSpPr>
        <dsp:cNvPr id="0" name=""/>
        <dsp:cNvSpPr/>
      </dsp:nvSpPr>
      <dsp:spPr>
        <a:xfrm>
          <a:off x="2578853" y="2686369"/>
          <a:ext cx="158430" cy="158414"/>
        </a:xfrm>
        <a:prstGeom prst="ellipse">
          <a:avLst/>
        </a:prstGeom>
        <a:solidFill>
          <a:schemeClr val="accent2">
            <a:hueOff val="3901266"/>
            <a:satOff val="-4866"/>
            <a:lumOff val="114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783899-44A3-4748-82DD-DB8367FDED3B}">
      <dsp:nvSpPr>
        <dsp:cNvPr id="0" name=""/>
        <dsp:cNvSpPr/>
      </dsp:nvSpPr>
      <dsp:spPr>
        <a:xfrm>
          <a:off x="2627229" y="0"/>
          <a:ext cx="799005" cy="799096"/>
        </a:xfrm>
        <a:prstGeom prst="ellipse">
          <a:avLst/>
        </a:prstGeom>
        <a:solidFill>
          <a:schemeClr val="accent2">
            <a:hueOff val="4161351"/>
            <a:satOff val="-5190"/>
            <a:lumOff val="12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n-US" sz="1000" kern="1200" dirty="0"/>
            <a:t>T Cells</a:t>
          </a:r>
        </a:p>
      </dsp:txBody>
      <dsp:txXfrm>
        <a:off x="2744241" y="117025"/>
        <a:ext cx="564981" cy="565046"/>
      </dsp:txXfrm>
    </dsp:sp>
    <dsp:sp modelId="{FDF3BE78-4649-4812-A742-978D23B56C0D}">
      <dsp:nvSpPr>
        <dsp:cNvPr id="0" name=""/>
        <dsp:cNvSpPr/>
      </dsp:nvSpPr>
      <dsp:spPr>
        <a:xfrm>
          <a:off x="1641977" y="866185"/>
          <a:ext cx="158430" cy="158414"/>
        </a:xfrm>
        <a:prstGeom prst="ellipse">
          <a:avLst/>
        </a:prstGeom>
        <a:solidFill>
          <a:schemeClr val="accent2">
            <a:hueOff val="4421435"/>
            <a:satOff val="-5515"/>
            <a:lumOff val="12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30DF0B-AC33-4EC5-A687-607752CC1FBC}">
      <dsp:nvSpPr>
        <dsp:cNvPr id="0" name=""/>
        <dsp:cNvSpPr/>
      </dsp:nvSpPr>
      <dsp:spPr>
        <a:xfrm>
          <a:off x="3486704" y="196700"/>
          <a:ext cx="158430" cy="158414"/>
        </a:xfrm>
        <a:prstGeom prst="ellipse">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5A8AC-DE34-4351-B0F3-1260FF1EE5AE}">
      <dsp:nvSpPr>
        <dsp:cNvPr id="0" name=""/>
        <dsp:cNvSpPr/>
      </dsp:nvSpPr>
      <dsp:spPr>
        <a:xfrm>
          <a:off x="5491" y="0"/>
          <a:ext cx="5282803" cy="45259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US" sz="4900" kern="1200" dirty="0"/>
            <a:t>Innate Immunity</a:t>
          </a:r>
        </a:p>
      </dsp:txBody>
      <dsp:txXfrm>
        <a:off x="5491" y="0"/>
        <a:ext cx="5282803" cy="1357788"/>
      </dsp:txXfrm>
    </dsp:sp>
    <dsp:sp modelId="{45620C0F-14CF-4B3F-8DB7-C925C434FA01}">
      <dsp:nvSpPr>
        <dsp:cNvPr id="0" name=""/>
        <dsp:cNvSpPr/>
      </dsp:nvSpPr>
      <dsp:spPr>
        <a:xfrm>
          <a:off x="533772" y="1358175"/>
          <a:ext cx="4226242" cy="889170"/>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r>
            <a:rPr lang="en-US" sz="2600" kern="1200" dirty="0"/>
            <a:t>Always present (ready to attack)</a:t>
          </a:r>
        </a:p>
      </dsp:txBody>
      <dsp:txXfrm>
        <a:off x="559815" y="1384218"/>
        <a:ext cx="4174156" cy="837084"/>
      </dsp:txXfrm>
    </dsp:sp>
    <dsp:sp modelId="{DA3BE84A-815E-499C-9776-196E37B8BC4B}">
      <dsp:nvSpPr>
        <dsp:cNvPr id="0" name=""/>
        <dsp:cNvSpPr/>
      </dsp:nvSpPr>
      <dsp:spPr>
        <a:xfrm>
          <a:off x="533772" y="2384141"/>
          <a:ext cx="4226242" cy="889170"/>
        </a:xfrm>
        <a:prstGeom prst="roundRect">
          <a:avLst>
            <a:gd name="adj" fmla="val 10000"/>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r>
            <a:rPr lang="en-US" sz="2600" kern="1200" dirty="0"/>
            <a:t>Rapid response</a:t>
          </a:r>
        </a:p>
      </dsp:txBody>
      <dsp:txXfrm>
        <a:off x="559815" y="2410184"/>
        <a:ext cx="4174156" cy="837084"/>
      </dsp:txXfrm>
    </dsp:sp>
    <dsp:sp modelId="{ECF95789-A892-411C-BF6C-E40A3A5CEA46}">
      <dsp:nvSpPr>
        <dsp:cNvPr id="0" name=""/>
        <dsp:cNvSpPr/>
      </dsp:nvSpPr>
      <dsp:spPr>
        <a:xfrm>
          <a:off x="533772" y="3410107"/>
          <a:ext cx="4226242" cy="889170"/>
        </a:xfrm>
        <a:prstGeom prst="roundRect">
          <a:avLst>
            <a:gd name="adj" fmla="val 10000"/>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r>
            <a:rPr lang="en-US" sz="2600" kern="1200" dirty="0"/>
            <a:t>Dendritic cells, Mast cells, Macrophage</a:t>
          </a:r>
        </a:p>
      </dsp:txBody>
      <dsp:txXfrm>
        <a:off x="559815" y="3436150"/>
        <a:ext cx="4174156" cy="837084"/>
      </dsp:txXfrm>
    </dsp:sp>
    <dsp:sp modelId="{219BB500-877E-499B-820C-A328A1B722EC}">
      <dsp:nvSpPr>
        <dsp:cNvPr id="0" name=""/>
        <dsp:cNvSpPr/>
      </dsp:nvSpPr>
      <dsp:spPr>
        <a:xfrm>
          <a:off x="5684505" y="0"/>
          <a:ext cx="5282803" cy="45259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lvl="0" algn="ctr" defTabSz="2178050">
            <a:lnSpc>
              <a:spcPct val="90000"/>
            </a:lnSpc>
            <a:spcBef>
              <a:spcPct val="0"/>
            </a:spcBef>
            <a:spcAft>
              <a:spcPct val="35000"/>
            </a:spcAft>
          </a:pPr>
          <a:r>
            <a:rPr lang="en-US" sz="4900" kern="1200" dirty="0"/>
            <a:t>Adaptive Immunity</a:t>
          </a:r>
        </a:p>
      </dsp:txBody>
      <dsp:txXfrm>
        <a:off x="5684505" y="0"/>
        <a:ext cx="5282803" cy="1357788"/>
      </dsp:txXfrm>
    </dsp:sp>
    <dsp:sp modelId="{C97AD6C8-E6C7-4143-B5E2-98ADA9D6FE59}">
      <dsp:nvSpPr>
        <dsp:cNvPr id="0" name=""/>
        <dsp:cNvSpPr/>
      </dsp:nvSpPr>
      <dsp:spPr>
        <a:xfrm>
          <a:off x="6212785" y="1358175"/>
          <a:ext cx="4226242" cy="889170"/>
        </a:xfrm>
        <a:prstGeom prst="roundRect">
          <a:avLst>
            <a:gd name="adj" fmla="val 10000"/>
          </a:avLst>
        </a:prstGeom>
        <a:solidFill>
          <a:schemeClr val="accent2">
            <a:hueOff val="2808912"/>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r>
            <a:rPr lang="en-US" sz="2600" kern="1200" dirty="0"/>
            <a:t>Stimulated by exposure to a microbe</a:t>
          </a:r>
        </a:p>
      </dsp:txBody>
      <dsp:txXfrm>
        <a:off x="6238828" y="1384218"/>
        <a:ext cx="4174156" cy="837084"/>
      </dsp:txXfrm>
    </dsp:sp>
    <dsp:sp modelId="{666AB259-A7F3-4022-BE9E-62F89D252DA8}">
      <dsp:nvSpPr>
        <dsp:cNvPr id="0" name=""/>
        <dsp:cNvSpPr/>
      </dsp:nvSpPr>
      <dsp:spPr>
        <a:xfrm>
          <a:off x="6212785" y="2384141"/>
          <a:ext cx="4226242" cy="889170"/>
        </a:xfrm>
        <a:prstGeom prst="roundRect">
          <a:avLst>
            <a:gd name="adj" fmla="val 10000"/>
          </a:avLst>
        </a:prstGeom>
        <a:solidFill>
          <a:schemeClr val="accent2">
            <a:hueOff val="3745216"/>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r>
            <a:rPr lang="en-US" sz="2600" kern="1200" dirty="0"/>
            <a:t>Slow response</a:t>
          </a:r>
        </a:p>
      </dsp:txBody>
      <dsp:txXfrm>
        <a:off x="6238828" y="2410184"/>
        <a:ext cx="4174156" cy="837084"/>
      </dsp:txXfrm>
    </dsp:sp>
    <dsp:sp modelId="{E442189D-18F1-4E43-865D-D3AE78F9C0DA}">
      <dsp:nvSpPr>
        <dsp:cNvPr id="0" name=""/>
        <dsp:cNvSpPr/>
      </dsp:nvSpPr>
      <dsp:spPr>
        <a:xfrm>
          <a:off x="6212785" y="3410107"/>
          <a:ext cx="4226242" cy="889170"/>
        </a:xfrm>
        <a:prstGeom prst="roundRect">
          <a:avLst>
            <a:gd name="adj" fmla="val 10000"/>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r>
            <a:rPr lang="en-US" sz="2600" kern="1200" dirty="0"/>
            <a:t>T cells, B cells</a:t>
          </a:r>
        </a:p>
      </dsp:txBody>
      <dsp:txXfrm>
        <a:off x="6238828" y="3436150"/>
        <a:ext cx="4174156" cy="83708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13146-4AFF-4C28-876C-9174C3CCEFC5}">
      <dsp:nvSpPr>
        <dsp:cNvPr id="0" name=""/>
        <dsp:cNvSpPr/>
      </dsp:nvSpPr>
      <dsp:spPr>
        <a:xfrm>
          <a:off x="3511296" y="1243"/>
          <a:ext cx="3950208" cy="723756"/>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a:t>Automatic</a:t>
          </a:r>
        </a:p>
      </dsp:txBody>
      <dsp:txXfrm>
        <a:off x="3546627" y="36574"/>
        <a:ext cx="3879546" cy="653094"/>
      </dsp:txXfrm>
    </dsp:sp>
    <dsp:sp modelId="{3F51E8E2-2843-433E-B06E-87DD2790FAE5}">
      <dsp:nvSpPr>
        <dsp:cNvPr id="0" name=""/>
        <dsp:cNvSpPr/>
      </dsp:nvSpPr>
      <dsp:spPr>
        <a:xfrm>
          <a:off x="3511296" y="761187"/>
          <a:ext cx="3950208" cy="723756"/>
        </a:xfrm>
        <a:prstGeom prst="roundRect">
          <a:avLst/>
        </a:prstGeom>
        <a:solidFill>
          <a:schemeClr val="accent2">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a:t>Multiple Layers</a:t>
          </a:r>
        </a:p>
      </dsp:txBody>
      <dsp:txXfrm>
        <a:off x="3546627" y="796518"/>
        <a:ext cx="3879546" cy="653094"/>
      </dsp:txXfrm>
    </dsp:sp>
    <dsp:sp modelId="{BD66C147-D0A1-6543-83AA-69CAAA06F556}">
      <dsp:nvSpPr>
        <dsp:cNvPr id="0" name=""/>
        <dsp:cNvSpPr/>
      </dsp:nvSpPr>
      <dsp:spPr>
        <a:xfrm>
          <a:off x="3511296" y="1521131"/>
          <a:ext cx="3950208" cy="723756"/>
        </a:xfrm>
        <a:prstGeom prst="roundRect">
          <a:avLst/>
        </a:prstGeom>
        <a:solidFill>
          <a:schemeClr val="accent2">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smtClean="0"/>
            <a:t>Segregation of Duties</a:t>
          </a:r>
          <a:endParaRPr lang="en-US" sz="3200" kern="1200" dirty="0"/>
        </a:p>
      </dsp:txBody>
      <dsp:txXfrm>
        <a:off x="3546627" y="1556462"/>
        <a:ext cx="3879546" cy="653094"/>
      </dsp:txXfrm>
    </dsp:sp>
    <dsp:sp modelId="{8893CFF4-08C6-442C-B368-29B94D01B7AC}">
      <dsp:nvSpPr>
        <dsp:cNvPr id="0" name=""/>
        <dsp:cNvSpPr/>
      </dsp:nvSpPr>
      <dsp:spPr>
        <a:xfrm>
          <a:off x="3511296" y="2281075"/>
          <a:ext cx="3950208" cy="723756"/>
        </a:xfrm>
        <a:prstGeom prst="roundRect">
          <a:avLst/>
        </a:prstGeom>
        <a:solidFill>
          <a:schemeClr val="accent2">
            <a:hueOff val="2808912"/>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a:t>Innate Immunity</a:t>
          </a:r>
        </a:p>
      </dsp:txBody>
      <dsp:txXfrm>
        <a:off x="3546627" y="2316406"/>
        <a:ext cx="3879546" cy="653094"/>
      </dsp:txXfrm>
    </dsp:sp>
    <dsp:sp modelId="{5C208DDE-FC5E-46C0-BFB0-83A81ED2839C}">
      <dsp:nvSpPr>
        <dsp:cNvPr id="0" name=""/>
        <dsp:cNvSpPr/>
      </dsp:nvSpPr>
      <dsp:spPr>
        <a:xfrm>
          <a:off x="3511296" y="3041019"/>
          <a:ext cx="3950208" cy="723756"/>
        </a:xfrm>
        <a:prstGeom prst="roundRect">
          <a:avLst/>
        </a:prstGeom>
        <a:solidFill>
          <a:schemeClr val="accent2">
            <a:hueOff val="3745216"/>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a:t>Adaptive Immunity</a:t>
          </a:r>
        </a:p>
      </dsp:txBody>
      <dsp:txXfrm>
        <a:off x="3546627" y="3076350"/>
        <a:ext cx="3879546" cy="653094"/>
      </dsp:txXfrm>
    </dsp:sp>
    <dsp:sp modelId="{749EE200-AD46-4E0C-B060-B9A6F22E654B}">
      <dsp:nvSpPr>
        <dsp:cNvPr id="0" name=""/>
        <dsp:cNvSpPr/>
      </dsp:nvSpPr>
      <dsp:spPr>
        <a:xfrm>
          <a:off x="3511296" y="3800963"/>
          <a:ext cx="3950208" cy="723756"/>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a:t>Feedback</a:t>
          </a:r>
        </a:p>
      </dsp:txBody>
      <dsp:txXfrm>
        <a:off x="3546627" y="3836294"/>
        <a:ext cx="3879546" cy="6530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F3B7D-6610-477E-AE05-BA30EA1EEC4E}">
      <dsp:nvSpPr>
        <dsp:cNvPr id="0" name=""/>
        <dsp:cNvSpPr/>
      </dsp:nvSpPr>
      <dsp:spPr>
        <a:xfrm>
          <a:off x="1354666" y="0"/>
          <a:ext cx="5418667" cy="5418667"/>
        </a:xfrm>
        <a:prstGeom prst="diamond">
          <a:avLst/>
        </a:prstGeom>
        <a:solidFill>
          <a:schemeClr val="accent2">
            <a:tint val="40000"/>
            <a:hueOff val="0"/>
            <a:satOff val="0"/>
            <a:lumOff val="0"/>
            <a:alphaOff val="0"/>
          </a:schemeClr>
        </a:solidFill>
        <a:ln w="9525" cap="flat" cmpd="sng" algn="ctr">
          <a:solidFill>
            <a:schemeClr val="dk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ED3B6136-87B2-408A-AD17-42EFD53357C5}">
      <dsp:nvSpPr>
        <dsp:cNvPr id="0" name=""/>
        <dsp:cNvSpPr/>
      </dsp:nvSpPr>
      <dsp:spPr>
        <a:xfrm>
          <a:off x="1869439" y="514773"/>
          <a:ext cx="2113280" cy="2113280"/>
        </a:xfrm>
        <a:prstGeom prst="roundRect">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Automated Builds</a:t>
          </a:r>
        </a:p>
      </dsp:txBody>
      <dsp:txXfrm>
        <a:off x="1972601" y="617935"/>
        <a:ext cx="1906956" cy="1906956"/>
      </dsp:txXfrm>
    </dsp:sp>
    <dsp:sp modelId="{98B13FFE-859E-4572-A1A3-3AD6B8AFD51A}">
      <dsp:nvSpPr>
        <dsp:cNvPr id="0" name=""/>
        <dsp:cNvSpPr/>
      </dsp:nvSpPr>
      <dsp:spPr>
        <a:xfrm>
          <a:off x="4145280" y="514773"/>
          <a:ext cx="2113280" cy="2113280"/>
        </a:xfrm>
        <a:prstGeom prst="roundRect">
          <a:avLst/>
        </a:prstGeom>
        <a:solidFill>
          <a:schemeClr val="accent2">
            <a:hueOff val="1560507"/>
            <a:satOff val="-1946"/>
            <a:lumOff val="458"/>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Automated Release Management</a:t>
          </a:r>
        </a:p>
      </dsp:txBody>
      <dsp:txXfrm>
        <a:off x="4248442" y="617935"/>
        <a:ext cx="1906956" cy="1906956"/>
      </dsp:txXfrm>
    </dsp:sp>
    <dsp:sp modelId="{23F3C17C-9A94-4912-9A2D-8F91C7E9256C}">
      <dsp:nvSpPr>
        <dsp:cNvPr id="0" name=""/>
        <dsp:cNvSpPr/>
      </dsp:nvSpPr>
      <dsp:spPr>
        <a:xfrm>
          <a:off x="1869439" y="2790613"/>
          <a:ext cx="2113280" cy="2113280"/>
        </a:xfrm>
        <a:prstGeom prst="roundRect">
          <a:avLst/>
        </a:prstGeom>
        <a:solidFill>
          <a:schemeClr val="accent2">
            <a:hueOff val="3121013"/>
            <a:satOff val="-3893"/>
            <a:lumOff val="915"/>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Automated Testing</a:t>
          </a:r>
        </a:p>
      </dsp:txBody>
      <dsp:txXfrm>
        <a:off x="1972601" y="2893775"/>
        <a:ext cx="1906956" cy="1906956"/>
      </dsp:txXfrm>
    </dsp:sp>
    <dsp:sp modelId="{31C5838F-4EA1-4C53-AABA-9BDDCB43F67D}">
      <dsp:nvSpPr>
        <dsp:cNvPr id="0" name=""/>
        <dsp:cNvSpPr/>
      </dsp:nvSpPr>
      <dsp:spPr>
        <a:xfrm>
          <a:off x="4145280" y="2790613"/>
          <a:ext cx="2113280" cy="2113280"/>
        </a:xfrm>
        <a:prstGeom prst="roundRect">
          <a:avLst/>
        </a:prstGeom>
        <a:solidFill>
          <a:schemeClr val="accent2">
            <a:hueOff val="4681520"/>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a:t>Automated Monitoring</a:t>
          </a:r>
        </a:p>
      </dsp:txBody>
      <dsp:txXfrm>
        <a:off x="4248442" y="2893775"/>
        <a:ext cx="1906956" cy="190695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A519C3-7E95-9145-8B88-54BF9C64FD98}">
      <dsp:nvSpPr>
        <dsp:cNvPr id="0" name=""/>
        <dsp:cNvSpPr/>
      </dsp:nvSpPr>
      <dsp:spPr>
        <a:xfrm>
          <a:off x="9057" y="0"/>
          <a:ext cx="2707056" cy="1568592"/>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CI</a:t>
          </a:r>
        </a:p>
      </dsp:txBody>
      <dsp:txXfrm>
        <a:off x="54999" y="45942"/>
        <a:ext cx="2615172" cy="1476708"/>
      </dsp:txXfrm>
    </dsp:sp>
    <dsp:sp modelId="{840941BA-1870-C542-B875-C7C2DCBE3406}">
      <dsp:nvSpPr>
        <dsp:cNvPr id="0" name=""/>
        <dsp:cNvSpPr/>
      </dsp:nvSpPr>
      <dsp:spPr>
        <a:xfrm>
          <a:off x="2986818" y="448621"/>
          <a:ext cx="573895" cy="671349"/>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2986818" y="582891"/>
        <a:ext cx="401727" cy="402809"/>
      </dsp:txXfrm>
    </dsp:sp>
    <dsp:sp modelId="{E60C37E9-B9B1-2949-B7B5-B8AB3FBCABA5}">
      <dsp:nvSpPr>
        <dsp:cNvPr id="0" name=""/>
        <dsp:cNvSpPr/>
      </dsp:nvSpPr>
      <dsp:spPr>
        <a:xfrm>
          <a:off x="3798935" y="0"/>
          <a:ext cx="2707056" cy="1568592"/>
        </a:xfrm>
        <a:prstGeom prst="roundRect">
          <a:avLst>
            <a:gd name="adj" fmla="val 10000"/>
          </a:avLst>
        </a:prstGeom>
        <a:solidFill>
          <a:schemeClr val="accent2">
            <a:hueOff val="2340760"/>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Dev</a:t>
          </a:r>
          <a:endParaRPr lang="en-US" sz="3600" kern="1200" dirty="0"/>
        </a:p>
      </dsp:txBody>
      <dsp:txXfrm>
        <a:off x="3844877" y="45942"/>
        <a:ext cx="2615172" cy="1476708"/>
      </dsp:txXfrm>
    </dsp:sp>
    <dsp:sp modelId="{6A8C04C0-7C0A-B744-A9E7-57F3F2C1D15C}">
      <dsp:nvSpPr>
        <dsp:cNvPr id="0" name=""/>
        <dsp:cNvSpPr/>
      </dsp:nvSpPr>
      <dsp:spPr>
        <a:xfrm>
          <a:off x="6776697" y="448621"/>
          <a:ext cx="573895" cy="671349"/>
        </a:xfrm>
        <a:prstGeom prst="rightArrow">
          <a:avLst>
            <a:gd name="adj1" fmla="val 60000"/>
            <a:gd name="adj2" fmla="val 50000"/>
          </a:avLst>
        </a:prstGeom>
        <a:solidFill>
          <a:schemeClr val="accent2">
            <a:hueOff val="4681520"/>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6776697" y="582891"/>
        <a:ext cx="401727" cy="402809"/>
      </dsp:txXfrm>
    </dsp:sp>
    <dsp:sp modelId="{9B831F3A-2C65-7442-BBD6-EE6F94C4184F}">
      <dsp:nvSpPr>
        <dsp:cNvPr id="0" name=""/>
        <dsp:cNvSpPr/>
      </dsp:nvSpPr>
      <dsp:spPr>
        <a:xfrm>
          <a:off x="7588814" y="0"/>
          <a:ext cx="2707056" cy="1568592"/>
        </a:xfrm>
        <a:prstGeom prst="roundRect">
          <a:avLst>
            <a:gd name="adj" fmla="val 10000"/>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QAS/Staging</a:t>
          </a:r>
        </a:p>
      </dsp:txBody>
      <dsp:txXfrm>
        <a:off x="7634756" y="45942"/>
        <a:ext cx="2615172" cy="147670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33B83-B17E-4246-A8D8-00B6D799C694}">
      <dsp:nvSpPr>
        <dsp:cNvPr id="0" name=""/>
        <dsp:cNvSpPr/>
      </dsp:nvSpPr>
      <dsp:spPr>
        <a:xfrm>
          <a:off x="5357" y="433225"/>
          <a:ext cx="2740521" cy="1403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106680" rIns="298704" bIns="106680" numCol="1" spcCol="1270" anchor="ctr" anchorCtr="0">
          <a:noAutofit/>
        </a:bodyPr>
        <a:lstStyle/>
        <a:p>
          <a:pPr lvl="0" algn="r" defTabSz="1866900">
            <a:lnSpc>
              <a:spcPct val="90000"/>
            </a:lnSpc>
            <a:spcBef>
              <a:spcPct val="0"/>
            </a:spcBef>
            <a:spcAft>
              <a:spcPct val="35000"/>
            </a:spcAft>
          </a:pPr>
          <a:r>
            <a:rPr lang="en-US" sz="4200" kern="1200" dirty="0"/>
            <a:t>Innate Immunity</a:t>
          </a:r>
        </a:p>
      </dsp:txBody>
      <dsp:txXfrm>
        <a:off x="5357" y="433225"/>
        <a:ext cx="2740521" cy="1403325"/>
      </dsp:txXfrm>
    </dsp:sp>
    <dsp:sp modelId="{5FEA7FE1-0C68-4A12-904E-A9BBAAD9E763}">
      <dsp:nvSpPr>
        <dsp:cNvPr id="0" name=""/>
        <dsp:cNvSpPr/>
      </dsp:nvSpPr>
      <dsp:spPr>
        <a:xfrm>
          <a:off x="2745878" y="38540"/>
          <a:ext cx="548104" cy="2192695"/>
        </a:xfrm>
        <a:prstGeom prst="leftBrace">
          <a:avLst>
            <a:gd name="adj1" fmla="val 35000"/>
            <a:gd name="adj2" fmla="val 5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1512FD-73C0-4CCC-BC13-200F631795ED}">
      <dsp:nvSpPr>
        <dsp:cNvPr id="0" name=""/>
        <dsp:cNvSpPr/>
      </dsp:nvSpPr>
      <dsp:spPr>
        <a:xfrm>
          <a:off x="3513224" y="38540"/>
          <a:ext cx="7454217" cy="2192695"/>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t>Tests are automatically run</a:t>
          </a:r>
        </a:p>
        <a:p>
          <a:pPr marL="285750" lvl="1" indent="-285750" algn="l" defTabSz="1866900">
            <a:lnSpc>
              <a:spcPct val="90000"/>
            </a:lnSpc>
            <a:spcBef>
              <a:spcPct val="0"/>
            </a:spcBef>
            <a:spcAft>
              <a:spcPct val="15000"/>
            </a:spcAft>
            <a:buChar char="••"/>
          </a:pPr>
          <a:r>
            <a:rPr lang="en-US" sz="4200" kern="1200" dirty="0"/>
            <a:t>Tests run immediately after a build</a:t>
          </a:r>
        </a:p>
      </dsp:txBody>
      <dsp:txXfrm>
        <a:off x="3513224" y="38540"/>
        <a:ext cx="7454217" cy="2192695"/>
      </dsp:txXfrm>
    </dsp:sp>
    <dsp:sp modelId="{F76075FB-E9FB-4F75-AAF4-5E8035EF5BF0}">
      <dsp:nvSpPr>
        <dsp:cNvPr id="0" name=""/>
        <dsp:cNvSpPr/>
      </dsp:nvSpPr>
      <dsp:spPr>
        <a:xfrm>
          <a:off x="5357" y="2733266"/>
          <a:ext cx="2740521" cy="1403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704" tIns="106680" rIns="298704" bIns="106680" numCol="1" spcCol="1270" anchor="ctr" anchorCtr="0">
          <a:noAutofit/>
        </a:bodyPr>
        <a:lstStyle/>
        <a:p>
          <a:pPr lvl="0" algn="r" defTabSz="1866900">
            <a:lnSpc>
              <a:spcPct val="90000"/>
            </a:lnSpc>
            <a:spcBef>
              <a:spcPct val="0"/>
            </a:spcBef>
            <a:spcAft>
              <a:spcPct val="35000"/>
            </a:spcAft>
          </a:pPr>
          <a:r>
            <a:rPr lang="en-US" sz="4200" kern="1200" dirty="0"/>
            <a:t>Adaptive Immunity</a:t>
          </a:r>
        </a:p>
      </dsp:txBody>
      <dsp:txXfrm>
        <a:off x="5357" y="2733266"/>
        <a:ext cx="2740521" cy="1403325"/>
      </dsp:txXfrm>
    </dsp:sp>
    <dsp:sp modelId="{4A6B5527-4BEA-4615-A18F-5B47DF282BBD}">
      <dsp:nvSpPr>
        <dsp:cNvPr id="0" name=""/>
        <dsp:cNvSpPr/>
      </dsp:nvSpPr>
      <dsp:spPr>
        <a:xfrm>
          <a:off x="2745878" y="2382435"/>
          <a:ext cx="548104" cy="2104987"/>
        </a:xfrm>
        <a:prstGeom prst="leftBrace">
          <a:avLst>
            <a:gd name="adj1" fmla="val 35000"/>
            <a:gd name="adj2" fmla="val 50000"/>
          </a:avLst>
        </a:pr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F0D092-B177-4DF2-95F7-3309EAA8ACCB}">
      <dsp:nvSpPr>
        <dsp:cNvPr id="0" name=""/>
        <dsp:cNvSpPr/>
      </dsp:nvSpPr>
      <dsp:spPr>
        <a:xfrm>
          <a:off x="3513224" y="2382435"/>
          <a:ext cx="7454217" cy="2104987"/>
        </a:xfrm>
        <a:prstGeom prst="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285750" lvl="1" indent="-285750" algn="l" defTabSz="1866900">
            <a:lnSpc>
              <a:spcPct val="90000"/>
            </a:lnSpc>
            <a:spcBef>
              <a:spcPct val="0"/>
            </a:spcBef>
            <a:spcAft>
              <a:spcPct val="15000"/>
            </a:spcAft>
            <a:buChar char="••"/>
          </a:pPr>
          <a:r>
            <a:rPr lang="en-US" sz="4200" kern="1200" dirty="0"/>
            <a:t>When defects are found, tests are updated, to catch the problem faster next time</a:t>
          </a:r>
        </a:p>
      </dsp:txBody>
      <dsp:txXfrm>
        <a:off x="3513224" y="2382435"/>
        <a:ext cx="7454217" cy="210498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795AF-3D24-4596-8752-3BE0D092E633}">
      <dsp:nvSpPr>
        <dsp:cNvPr id="0" name=""/>
        <dsp:cNvSpPr/>
      </dsp:nvSpPr>
      <dsp:spPr>
        <a:xfrm>
          <a:off x="0" y="457356"/>
          <a:ext cx="10972800" cy="12757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1" tIns="624840" rIns="851611"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Every changeset is immediately deployed to Production</a:t>
          </a:r>
        </a:p>
      </dsp:txBody>
      <dsp:txXfrm>
        <a:off x="0" y="457356"/>
        <a:ext cx="10972800" cy="1275750"/>
      </dsp:txXfrm>
    </dsp:sp>
    <dsp:sp modelId="{6861910A-5862-43AC-8184-D76028B3F54F}">
      <dsp:nvSpPr>
        <dsp:cNvPr id="0" name=""/>
        <dsp:cNvSpPr/>
      </dsp:nvSpPr>
      <dsp:spPr>
        <a:xfrm>
          <a:off x="548640" y="14556"/>
          <a:ext cx="7680960" cy="885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lvl="0" algn="l" defTabSz="1333500">
            <a:lnSpc>
              <a:spcPct val="90000"/>
            </a:lnSpc>
            <a:spcBef>
              <a:spcPct val="0"/>
            </a:spcBef>
            <a:spcAft>
              <a:spcPct val="35000"/>
            </a:spcAft>
          </a:pPr>
          <a:r>
            <a:rPr lang="en-US" sz="3000" kern="1200" dirty="0"/>
            <a:t>Myth</a:t>
          </a:r>
        </a:p>
      </dsp:txBody>
      <dsp:txXfrm>
        <a:off x="591871" y="57787"/>
        <a:ext cx="7594498" cy="799138"/>
      </dsp:txXfrm>
    </dsp:sp>
    <dsp:sp modelId="{6335699A-0F94-4982-A825-4019C9115CB3}">
      <dsp:nvSpPr>
        <dsp:cNvPr id="0" name=""/>
        <dsp:cNvSpPr/>
      </dsp:nvSpPr>
      <dsp:spPr>
        <a:xfrm>
          <a:off x="0" y="2337906"/>
          <a:ext cx="10972800" cy="2173500"/>
        </a:xfrm>
        <a:prstGeom prst="rect">
          <a:avLst/>
        </a:prstGeom>
        <a:solidFill>
          <a:schemeClr val="lt1">
            <a:alpha val="90000"/>
            <a:hueOff val="0"/>
            <a:satOff val="0"/>
            <a:lumOff val="0"/>
            <a:alphaOff val="0"/>
          </a:schemeClr>
        </a:solidFill>
        <a:ln w="25400" cap="flat" cmpd="sng" algn="ctr">
          <a:solidFill>
            <a:schemeClr val="accent2">
              <a:hueOff val="4681520"/>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1" tIns="624840" rIns="851611"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Only changesets which pass automated tests are released to Production</a:t>
          </a:r>
        </a:p>
        <a:p>
          <a:pPr marL="285750" lvl="1" indent="-285750" algn="l" defTabSz="1333500">
            <a:lnSpc>
              <a:spcPct val="90000"/>
            </a:lnSpc>
            <a:spcBef>
              <a:spcPct val="0"/>
            </a:spcBef>
            <a:spcAft>
              <a:spcPct val="15000"/>
            </a:spcAft>
            <a:buChar char="••"/>
          </a:pPr>
          <a:endParaRPr lang="en-US" sz="3000" kern="1200" dirty="0"/>
        </a:p>
      </dsp:txBody>
      <dsp:txXfrm>
        <a:off x="0" y="2337906"/>
        <a:ext cx="10972800" cy="2173500"/>
      </dsp:txXfrm>
    </dsp:sp>
    <dsp:sp modelId="{E01CD0D3-F87B-467A-8B7E-EA5EE4638B2E}">
      <dsp:nvSpPr>
        <dsp:cNvPr id="0" name=""/>
        <dsp:cNvSpPr/>
      </dsp:nvSpPr>
      <dsp:spPr>
        <a:xfrm>
          <a:off x="548640" y="1895106"/>
          <a:ext cx="7680960" cy="885600"/>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lvl="0" algn="l" defTabSz="1333500">
            <a:lnSpc>
              <a:spcPct val="90000"/>
            </a:lnSpc>
            <a:spcBef>
              <a:spcPct val="0"/>
            </a:spcBef>
            <a:spcAft>
              <a:spcPct val="35000"/>
            </a:spcAft>
          </a:pPr>
          <a:r>
            <a:rPr lang="en-US" sz="3000" kern="1200" dirty="0"/>
            <a:t>Reality</a:t>
          </a:r>
        </a:p>
      </dsp:txBody>
      <dsp:txXfrm>
        <a:off x="591871" y="1938337"/>
        <a:ext cx="7594498" cy="7991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795AF-3D24-4596-8752-3BE0D092E633}">
      <dsp:nvSpPr>
        <dsp:cNvPr id="0" name=""/>
        <dsp:cNvSpPr/>
      </dsp:nvSpPr>
      <dsp:spPr>
        <a:xfrm>
          <a:off x="0" y="457356"/>
          <a:ext cx="10972800" cy="12757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1" tIns="624840" rIns="851611"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Features are released to customers without testing</a:t>
          </a:r>
        </a:p>
      </dsp:txBody>
      <dsp:txXfrm>
        <a:off x="0" y="457356"/>
        <a:ext cx="10972800" cy="1275750"/>
      </dsp:txXfrm>
    </dsp:sp>
    <dsp:sp modelId="{6861910A-5862-43AC-8184-D76028B3F54F}">
      <dsp:nvSpPr>
        <dsp:cNvPr id="0" name=""/>
        <dsp:cNvSpPr/>
      </dsp:nvSpPr>
      <dsp:spPr>
        <a:xfrm>
          <a:off x="548640" y="14556"/>
          <a:ext cx="7680960" cy="885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lvl="0" algn="l" defTabSz="1333500">
            <a:lnSpc>
              <a:spcPct val="90000"/>
            </a:lnSpc>
            <a:spcBef>
              <a:spcPct val="0"/>
            </a:spcBef>
            <a:spcAft>
              <a:spcPct val="35000"/>
            </a:spcAft>
          </a:pPr>
          <a:r>
            <a:rPr lang="en-US" sz="3000" kern="1200" dirty="0"/>
            <a:t>Myth</a:t>
          </a:r>
        </a:p>
      </dsp:txBody>
      <dsp:txXfrm>
        <a:off x="591871" y="57787"/>
        <a:ext cx="7594498" cy="799138"/>
      </dsp:txXfrm>
    </dsp:sp>
    <dsp:sp modelId="{6335699A-0F94-4982-A825-4019C9115CB3}">
      <dsp:nvSpPr>
        <dsp:cNvPr id="0" name=""/>
        <dsp:cNvSpPr/>
      </dsp:nvSpPr>
      <dsp:spPr>
        <a:xfrm>
          <a:off x="0" y="2337906"/>
          <a:ext cx="10972800" cy="2173500"/>
        </a:xfrm>
        <a:prstGeom prst="rect">
          <a:avLst/>
        </a:prstGeom>
        <a:solidFill>
          <a:schemeClr val="lt1">
            <a:alpha val="90000"/>
            <a:hueOff val="0"/>
            <a:satOff val="0"/>
            <a:lumOff val="0"/>
            <a:alphaOff val="0"/>
          </a:schemeClr>
        </a:solidFill>
        <a:ln w="25400" cap="flat" cmpd="sng" algn="ctr">
          <a:solidFill>
            <a:schemeClr val="accent2">
              <a:hueOff val="4681520"/>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1" tIns="624840" rIns="851611"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Builds must pass through all quality gates in the pipeline before release</a:t>
          </a:r>
        </a:p>
        <a:p>
          <a:pPr marL="285750" lvl="1" indent="-285750" algn="l" defTabSz="1333500">
            <a:lnSpc>
              <a:spcPct val="90000"/>
            </a:lnSpc>
            <a:spcBef>
              <a:spcPct val="0"/>
            </a:spcBef>
            <a:spcAft>
              <a:spcPct val="15000"/>
            </a:spcAft>
            <a:buChar char="••"/>
          </a:pPr>
          <a:r>
            <a:rPr lang="en-US" sz="3000" kern="1200" dirty="0"/>
            <a:t>We choose which features to show using feature toggles</a:t>
          </a:r>
        </a:p>
      </dsp:txBody>
      <dsp:txXfrm>
        <a:off x="0" y="2337906"/>
        <a:ext cx="10972800" cy="2173500"/>
      </dsp:txXfrm>
    </dsp:sp>
    <dsp:sp modelId="{E01CD0D3-F87B-467A-8B7E-EA5EE4638B2E}">
      <dsp:nvSpPr>
        <dsp:cNvPr id="0" name=""/>
        <dsp:cNvSpPr/>
      </dsp:nvSpPr>
      <dsp:spPr>
        <a:xfrm>
          <a:off x="548640" y="1895106"/>
          <a:ext cx="7680960" cy="885600"/>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lvl="0" algn="l" defTabSz="1333500">
            <a:lnSpc>
              <a:spcPct val="90000"/>
            </a:lnSpc>
            <a:spcBef>
              <a:spcPct val="0"/>
            </a:spcBef>
            <a:spcAft>
              <a:spcPct val="35000"/>
            </a:spcAft>
          </a:pPr>
          <a:r>
            <a:rPr lang="en-US" sz="3000" kern="1200" dirty="0"/>
            <a:t>Reality</a:t>
          </a:r>
        </a:p>
      </dsp:txBody>
      <dsp:txXfrm>
        <a:off x="591871" y="1938337"/>
        <a:ext cx="7594498" cy="79913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795AF-3D24-4596-8752-3BE0D092E633}">
      <dsp:nvSpPr>
        <dsp:cNvPr id="0" name=""/>
        <dsp:cNvSpPr/>
      </dsp:nvSpPr>
      <dsp:spPr>
        <a:xfrm>
          <a:off x="0" y="457356"/>
          <a:ext cx="10972800" cy="1275750"/>
        </a:xfrm>
        <a:prstGeom prst="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1" tIns="624840" rIns="851611"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No manual testing occurs under DevOps </a:t>
          </a:r>
        </a:p>
      </dsp:txBody>
      <dsp:txXfrm>
        <a:off x="0" y="457356"/>
        <a:ext cx="10972800" cy="1275750"/>
      </dsp:txXfrm>
    </dsp:sp>
    <dsp:sp modelId="{6861910A-5862-43AC-8184-D76028B3F54F}">
      <dsp:nvSpPr>
        <dsp:cNvPr id="0" name=""/>
        <dsp:cNvSpPr/>
      </dsp:nvSpPr>
      <dsp:spPr>
        <a:xfrm>
          <a:off x="548640" y="14556"/>
          <a:ext cx="7680960" cy="885600"/>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lvl="0" algn="l" defTabSz="1333500">
            <a:lnSpc>
              <a:spcPct val="90000"/>
            </a:lnSpc>
            <a:spcBef>
              <a:spcPct val="0"/>
            </a:spcBef>
            <a:spcAft>
              <a:spcPct val="35000"/>
            </a:spcAft>
          </a:pPr>
          <a:r>
            <a:rPr lang="en-US" sz="3000" kern="1200" dirty="0"/>
            <a:t>Myth</a:t>
          </a:r>
        </a:p>
      </dsp:txBody>
      <dsp:txXfrm>
        <a:off x="591871" y="57787"/>
        <a:ext cx="7594498" cy="799138"/>
      </dsp:txXfrm>
    </dsp:sp>
    <dsp:sp modelId="{6335699A-0F94-4982-A825-4019C9115CB3}">
      <dsp:nvSpPr>
        <dsp:cNvPr id="0" name=""/>
        <dsp:cNvSpPr/>
      </dsp:nvSpPr>
      <dsp:spPr>
        <a:xfrm>
          <a:off x="0" y="2337906"/>
          <a:ext cx="10972800" cy="2173500"/>
        </a:xfrm>
        <a:prstGeom prst="rect">
          <a:avLst/>
        </a:prstGeom>
        <a:solidFill>
          <a:schemeClr val="lt1">
            <a:alpha val="90000"/>
            <a:hueOff val="0"/>
            <a:satOff val="0"/>
            <a:lumOff val="0"/>
            <a:alphaOff val="0"/>
          </a:schemeClr>
        </a:solidFill>
        <a:ln w="25400" cap="flat" cmpd="sng" algn="ctr">
          <a:solidFill>
            <a:schemeClr val="accent2">
              <a:hueOff val="4681520"/>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1611" tIns="624840" rIns="851611" bIns="213360" numCol="1" spcCol="1270" anchor="t" anchorCtr="0">
          <a:noAutofit/>
        </a:bodyPr>
        <a:lstStyle/>
        <a:p>
          <a:pPr marL="285750" lvl="1" indent="-285750" algn="l" defTabSz="1333500">
            <a:lnSpc>
              <a:spcPct val="90000"/>
            </a:lnSpc>
            <a:spcBef>
              <a:spcPct val="0"/>
            </a:spcBef>
            <a:spcAft>
              <a:spcPct val="15000"/>
            </a:spcAft>
            <a:buChar char="••"/>
          </a:pPr>
          <a:r>
            <a:rPr lang="en-US" sz="3000" kern="1200" dirty="0"/>
            <a:t>Teams choose the type of testing that is necessary</a:t>
          </a:r>
          <a:r>
            <a:rPr lang="en-US" sz="3000" kern="1200" dirty="0" smtClean="0"/>
            <a:t>.</a:t>
          </a:r>
          <a:endParaRPr lang="en-US" sz="3000" kern="1200" dirty="0"/>
        </a:p>
        <a:p>
          <a:pPr marL="285750" lvl="1" indent="-285750" algn="l" defTabSz="1333500">
            <a:lnSpc>
              <a:spcPct val="90000"/>
            </a:lnSpc>
            <a:spcBef>
              <a:spcPct val="0"/>
            </a:spcBef>
            <a:spcAft>
              <a:spcPct val="15000"/>
            </a:spcAft>
            <a:buChar char="••"/>
          </a:pPr>
          <a:r>
            <a:rPr lang="en-US" sz="3000" kern="1200" dirty="0"/>
            <a:t>Most teams use a combination of manual and automated testing</a:t>
          </a:r>
        </a:p>
      </dsp:txBody>
      <dsp:txXfrm>
        <a:off x="0" y="2337906"/>
        <a:ext cx="10972800" cy="2173500"/>
      </dsp:txXfrm>
    </dsp:sp>
    <dsp:sp modelId="{E01CD0D3-F87B-467A-8B7E-EA5EE4638B2E}">
      <dsp:nvSpPr>
        <dsp:cNvPr id="0" name=""/>
        <dsp:cNvSpPr/>
      </dsp:nvSpPr>
      <dsp:spPr>
        <a:xfrm>
          <a:off x="548640" y="1895106"/>
          <a:ext cx="7680960" cy="885600"/>
        </a:xfrm>
        <a:prstGeom prst="roundRect">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90322" tIns="0" rIns="290322" bIns="0" numCol="1" spcCol="1270" anchor="ctr" anchorCtr="0">
          <a:noAutofit/>
        </a:bodyPr>
        <a:lstStyle/>
        <a:p>
          <a:pPr lvl="0" algn="l" defTabSz="1333500">
            <a:lnSpc>
              <a:spcPct val="90000"/>
            </a:lnSpc>
            <a:spcBef>
              <a:spcPct val="0"/>
            </a:spcBef>
            <a:spcAft>
              <a:spcPct val="35000"/>
            </a:spcAft>
          </a:pPr>
          <a:r>
            <a:rPr lang="en-US" sz="3000" kern="1200" dirty="0"/>
            <a:t>Reality</a:t>
          </a:r>
        </a:p>
      </dsp:txBody>
      <dsp:txXfrm>
        <a:off x="591871" y="1938337"/>
        <a:ext cx="7594498" cy="79913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2543E-9D5B-5D4E-978B-CCED8DE663B6}">
      <dsp:nvSpPr>
        <dsp:cNvPr id="0" name=""/>
        <dsp:cNvSpPr/>
      </dsp:nvSpPr>
      <dsp:spPr>
        <a:xfrm rot="5400000">
          <a:off x="-185966" y="189497"/>
          <a:ext cx="1239777" cy="867844"/>
        </a:xfrm>
        <a:prstGeom prst="chevron">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CI</a:t>
          </a:r>
          <a:endParaRPr lang="en-US" sz="2400" kern="1200" dirty="0"/>
        </a:p>
      </dsp:txBody>
      <dsp:txXfrm rot="-5400000">
        <a:off x="1" y="437452"/>
        <a:ext cx="867844" cy="371933"/>
      </dsp:txXfrm>
    </dsp:sp>
    <dsp:sp modelId="{EC6FAA2B-B163-674E-A2EC-27FB706444B1}">
      <dsp:nvSpPr>
        <dsp:cNvPr id="0" name=""/>
        <dsp:cNvSpPr/>
      </dsp:nvSpPr>
      <dsp:spPr>
        <a:xfrm rot="5400000">
          <a:off x="5517394" y="-4646019"/>
          <a:ext cx="805855" cy="10104955"/>
        </a:xfrm>
        <a:prstGeom prst="round2Same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Build and Unit Tests</a:t>
          </a:r>
          <a:endParaRPr lang="en-US" sz="2300" kern="1200" dirty="0"/>
        </a:p>
        <a:p>
          <a:pPr marL="228600" lvl="1" indent="-228600" algn="l" defTabSz="1022350">
            <a:lnSpc>
              <a:spcPct val="90000"/>
            </a:lnSpc>
            <a:spcBef>
              <a:spcPct val="0"/>
            </a:spcBef>
            <a:spcAft>
              <a:spcPct val="15000"/>
            </a:spcAft>
            <a:buChar char="••"/>
          </a:pPr>
          <a:r>
            <a:rPr lang="en-US" sz="2300" kern="1200" dirty="0" smtClean="0"/>
            <a:t>System Availability Smoke Test</a:t>
          </a:r>
          <a:endParaRPr lang="en-US" sz="2300" kern="1200" dirty="0"/>
        </a:p>
      </dsp:txBody>
      <dsp:txXfrm rot="-5400000">
        <a:off x="867845" y="42869"/>
        <a:ext cx="10065616" cy="727177"/>
      </dsp:txXfrm>
    </dsp:sp>
    <dsp:sp modelId="{737208E1-6382-0040-B0EF-6775D93639FD}">
      <dsp:nvSpPr>
        <dsp:cNvPr id="0" name=""/>
        <dsp:cNvSpPr/>
      </dsp:nvSpPr>
      <dsp:spPr>
        <a:xfrm rot="5400000">
          <a:off x="-185966" y="1282538"/>
          <a:ext cx="1239777" cy="867844"/>
        </a:xfrm>
        <a:prstGeom prst="chevron">
          <a:avLst/>
        </a:prstGeom>
        <a:gradFill rotWithShape="0">
          <a:gsLst>
            <a:gs pos="0">
              <a:schemeClr val="accent2">
                <a:hueOff val="1560507"/>
                <a:satOff val="-1946"/>
                <a:lumOff val="458"/>
                <a:alphaOff val="0"/>
                <a:tint val="100000"/>
                <a:shade val="100000"/>
                <a:satMod val="130000"/>
              </a:schemeClr>
            </a:gs>
            <a:gs pos="100000">
              <a:schemeClr val="accent2">
                <a:hueOff val="1560507"/>
                <a:satOff val="-1946"/>
                <a:lumOff val="458"/>
                <a:alphaOff val="0"/>
                <a:tint val="50000"/>
                <a:shade val="100000"/>
                <a:satMod val="350000"/>
              </a:schemeClr>
            </a:gs>
          </a:gsLst>
          <a:lin ang="16200000" scaled="0"/>
        </a:gradFill>
        <a:ln w="9525" cap="flat" cmpd="sng" algn="ctr">
          <a:solidFill>
            <a:schemeClr val="accent2">
              <a:hueOff val="1560507"/>
              <a:satOff val="-1946"/>
              <a:lumOff val="458"/>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Dev</a:t>
          </a:r>
          <a:endParaRPr lang="en-US" sz="2400" kern="1200" dirty="0"/>
        </a:p>
      </dsp:txBody>
      <dsp:txXfrm rot="-5400000">
        <a:off x="1" y="1530493"/>
        <a:ext cx="867844" cy="371933"/>
      </dsp:txXfrm>
    </dsp:sp>
    <dsp:sp modelId="{D6E0EFF4-8DB3-E247-9B61-04F00D96B63C}">
      <dsp:nvSpPr>
        <dsp:cNvPr id="0" name=""/>
        <dsp:cNvSpPr/>
      </dsp:nvSpPr>
      <dsp:spPr>
        <a:xfrm rot="5400000">
          <a:off x="5517394" y="-3552978"/>
          <a:ext cx="805855" cy="10104955"/>
        </a:xfrm>
        <a:prstGeom prst="round2SameRect">
          <a:avLst/>
        </a:prstGeom>
        <a:solidFill>
          <a:schemeClr val="lt1">
            <a:alpha val="90000"/>
            <a:hueOff val="0"/>
            <a:satOff val="0"/>
            <a:lumOff val="0"/>
            <a:alphaOff val="0"/>
          </a:schemeClr>
        </a:solidFill>
        <a:ln w="9525" cap="flat" cmpd="sng" algn="ctr">
          <a:solidFill>
            <a:schemeClr val="accent2">
              <a:hueOff val="1560507"/>
              <a:satOff val="-1946"/>
              <a:lumOff val="45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Functional Smoke Test</a:t>
          </a:r>
          <a:endParaRPr lang="en-US" sz="2300" kern="1200" dirty="0"/>
        </a:p>
      </dsp:txBody>
      <dsp:txXfrm rot="-5400000">
        <a:off x="867845" y="1135910"/>
        <a:ext cx="10065616" cy="727177"/>
      </dsp:txXfrm>
    </dsp:sp>
    <dsp:sp modelId="{1F1FAF56-E683-0141-AA02-3F83F6F5598E}">
      <dsp:nvSpPr>
        <dsp:cNvPr id="0" name=""/>
        <dsp:cNvSpPr/>
      </dsp:nvSpPr>
      <dsp:spPr>
        <a:xfrm rot="5400000">
          <a:off x="-185966" y="2375579"/>
          <a:ext cx="1239777" cy="867844"/>
        </a:xfrm>
        <a:prstGeom prst="chevron">
          <a:avLst/>
        </a:prstGeom>
        <a:gradFill rotWithShape="0">
          <a:gsLst>
            <a:gs pos="0">
              <a:schemeClr val="accent2">
                <a:hueOff val="3121013"/>
                <a:satOff val="-3893"/>
                <a:lumOff val="915"/>
                <a:alphaOff val="0"/>
                <a:tint val="100000"/>
                <a:shade val="100000"/>
                <a:satMod val="130000"/>
              </a:schemeClr>
            </a:gs>
            <a:gs pos="100000">
              <a:schemeClr val="accent2">
                <a:hueOff val="3121013"/>
                <a:satOff val="-3893"/>
                <a:lumOff val="915"/>
                <a:alphaOff val="0"/>
                <a:tint val="50000"/>
                <a:shade val="100000"/>
                <a:satMod val="350000"/>
              </a:schemeClr>
            </a:gs>
          </a:gsLst>
          <a:lin ang="16200000" scaled="0"/>
        </a:gradFill>
        <a:ln w="9525" cap="flat" cmpd="sng" algn="ctr">
          <a:solidFill>
            <a:schemeClr val="accent2">
              <a:hueOff val="3121013"/>
              <a:satOff val="-3893"/>
              <a:lumOff val="915"/>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QAS</a:t>
          </a:r>
          <a:endParaRPr lang="en-US" sz="2400" kern="1200" dirty="0"/>
        </a:p>
      </dsp:txBody>
      <dsp:txXfrm rot="-5400000">
        <a:off x="1" y="2623534"/>
        <a:ext cx="867844" cy="371933"/>
      </dsp:txXfrm>
    </dsp:sp>
    <dsp:sp modelId="{3DD0434A-6761-794A-89EA-BF7CF4699261}">
      <dsp:nvSpPr>
        <dsp:cNvPr id="0" name=""/>
        <dsp:cNvSpPr/>
      </dsp:nvSpPr>
      <dsp:spPr>
        <a:xfrm rot="5400000">
          <a:off x="5517394" y="-2459936"/>
          <a:ext cx="805855" cy="10104955"/>
        </a:xfrm>
        <a:prstGeom prst="round2SameRect">
          <a:avLst/>
        </a:prstGeom>
        <a:solidFill>
          <a:schemeClr val="lt1">
            <a:alpha val="90000"/>
            <a:hueOff val="0"/>
            <a:satOff val="0"/>
            <a:lumOff val="0"/>
            <a:alphaOff val="0"/>
          </a:schemeClr>
        </a:solidFill>
        <a:ln w="9525" cap="flat" cmpd="sng" algn="ctr">
          <a:solidFill>
            <a:schemeClr val="accent2">
              <a:hueOff val="3121013"/>
              <a:satOff val="-3893"/>
              <a:lumOff val="915"/>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Detailed Smoke Test</a:t>
          </a:r>
          <a:endParaRPr lang="en-US" sz="2300" kern="1200" dirty="0"/>
        </a:p>
        <a:p>
          <a:pPr marL="228600" lvl="1" indent="-228600" algn="l" defTabSz="1022350">
            <a:lnSpc>
              <a:spcPct val="90000"/>
            </a:lnSpc>
            <a:spcBef>
              <a:spcPct val="0"/>
            </a:spcBef>
            <a:spcAft>
              <a:spcPct val="15000"/>
            </a:spcAft>
            <a:buChar char="••"/>
          </a:pPr>
          <a:r>
            <a:rPr lang="en-US" sz="2300" kern="1200" dirty="0" smtClean="0"/>
            <a:t>Detailed Regression Tests</a:t>
          </a:r>
          <a:endParaRPr lang="en-US" sz="2300" kern="1200" dirty="0"/>
        </a:p>
      </dsp:txBody>
      <dsp:txXfrm rot="-5400000">
        <a:off x="867845" y="2228952"/>
        <a:ext cx="10065616" cy="727177"/>
      </dsp:txXfrm>
    </dsp:sp>
    <dsp:sp modelId="{E6B0F67E-9A60-3343-A43A-E6765C2EDB9F}">
      <dsp:nvSpPr>
        <dsp:cNvPr id="0" name=""/>
        <dsp:cNvSpPr/>
      </dsp:nvSpPr>
      <dsp:spPr>
        <a:xfrm rot="5400000">
          <a:off x="-185966" y="3468621"/>
          <a:ext cx="1239777" cy="867844"/>
        </a:xfrm>
        <a:prstGeom prst="chevron">
          <a:avLst/>
        </a:prstGeom>
        <a:gradFill rotWithShape="0">
          <a:gsLst>
            <a:gs pos="0">
              <a:schemeClr val="accent2">
                <a:hueOff val="4681520"/>
                <a:satOff val="-5839"/>
                <a:lumOff val="1373"/>
                <a:alphaOff val="0"/>
                <a:tint val="100000"/>
                <a:shade val="100000"/>
                <a:satMod val="130000"/>
              </a:schemeClr>
            </a:gs>
            <a:gs pos="100000">
              <a:schemeClr val="accent2">
                <a:hueOff val="4681520"/>
                <a:satOff val="-5839"/>
                <a:lumOff val="1373"/>
                <a:alphaOff val="0"/>
                <a:tint val="50000"/>
                <a:shade val="100000"/>
                <a:satMod val="350000"/>
              </a:schemeClr>
            </a:gs>
          </a:gsLst>
          <a:lin ang="16200000" scaled="0"/>
        </a:gradFill>
        <a:ln w="9525" cap="flat" cmpd="sng" algn="ctr">
          <a:solidFill>
            <a:schemeClr val="accent2">
              <a:hueOff val="4681520"/>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Prod</a:t>
          </a:r>
          <a:endParaRPr lang="en-US" sz="2400" kern="1200" dirty="0"/>
        </a:p>
      </dsp:txBody>
      <dsp:txXfrm rot="-5400000">
        <a:off x="1" y="3716576"/>
        <a:ext cx="867844" cy="371933"/>
      </dsp:txXfrm>
    </dsp:sp>
    <dsp:sp modelId="{1124AE01-2AA7-824B-B5F5-93320152785D}">
      <dsp:nvSpPr>
        <dsp:cNvPr id="0" name=""/>
        <dsp:cNvSpPr/>
      </dsp:nvSpPr>
      <dsp:spPr>
        <a:xfrm rot="5400000">
          <a:off x="5517394" y="-1366895"/>
          <a:ext cx="805855" cy="10104955"/>
        </a:xfrm>
        <a:prstGeom prst="round2SameRect">
          <a:avLst/>
        </a:prstGeom>
        <a:solidFill>
          <a:schemeClr val="lt1">
            <a:alpha val="90000"/>
            <a:hueOff val="0"/>
            <a:satOff val="0"/>
            <a:lumOff val="0"/>
            <a:alphaOff val="0"/>
          </a:schemeClr>
        </a:solidFill>
        <a:ln w="9525" cap="flat" cmpd="sng" algn="ctr">
          <a:solidFill>
            <a:schemeClr val="accent2">
              <a:hueOff val="4681520"/>
              <a:satOff val="-5839"/>
              <a:lumOff val="137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smtClean="0"/>
            <a:t>Continuous Monitoring</a:t>
          </a:r>
          <a:endParaRPr lang="en-US" sz="2300" kern="1200" dirty="0"/>
        </a:p>
      </dsp:txBody>
      <dsp:txXfrm rot="-5400000">
        <a:off x="867845" y="3321993"/>
        <a:ext cx="10065616" cy="727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CCB198-F686-40EB-8780-F21D1C0D5E25}">
      <dsp:nvSpPr>
        <dsp:cNvPr id="0" name=""/>
        <dsp:cNvSpPr/>
      </dsp:nvSpPr>
      <dsp:spPr>
        <a:xfrm>
          <a:off x="0" y="851335"/>
          <a:ext cx="2259584" cy="225969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Automated provisioning</a:t>
          </a:r>
        </a:p>
      </dsp:txBody>
      <dsp:txXfrm>
        <a:off x="330908" y="1182260"/>
        <a:ext cx="1597768" cy="1597847"/>
      </dsp:txXfrm>
    </dsp:sp>
    <dsp:sp modelId="{633A4943-9358-49DC-A15A-0A6B6C0EFB5E}">
      <dsp:nvSpPr>
        <dsp:cNvPr id="0" name=""/>
        <dsp:cNvSpPr/>
      </dsp:nvSpPr>
      <dsp:spPr>
        <a:xfrm>
          <a:off x="1173683" y="2307634"/>
          <a:ext cx="2259584" cy="2259697"/>
        </a:xfrm>
        <a:prstGeom prst="ellipse">
          <a:avLst/>
        </a:prstGeom>
        <a:solidFill>
          <a:schemeClr val="accent2">
            <a:alpha val="50000"/>
            <a:hueOff val="936304"/>
            <a:satOff val="-1168"/>
            <a:lumOff val="2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Continuous build</a:t>
          </a:r>
        </a:p>
      </dsp:txBody>
      <dsp:txXfrm>
        <a:off x="1504591" y="2638559"/>
        <a:ext cx="1597768" cy="1597847"/>
      </dsp:txXfrm>
    </dsp:sp>
    <dsp:sp modelId="{74D812C7-47B0-4527-8637-78009C9C177F}">
      <dsp:nvSpPr>
        <dsp:cNvPr id="0" name=""/>
        <dsp:cNvSpPr/>
      </dsp:nvSpPr>
      <dsp:spPr>
        <a:xfrm>
          <a:off x="2347366" y="851335"/>
          <a:ext cx="2259584" cy="2259697"/>
        </a:xfrm>
        <a:prstGeom prst="ellipse">
          <a:avLst/>
        </a:prstGeom>
        <a:solidFill>
          <a:schemeClr val="accent2">
            <a:alpha val="50000"/>
            <a:hueOff val="1872608"/>
            <a:satOff val="-2336"/>
            <a:lumOff val="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Continuous integration</a:t>
          </a:r>
        </a:p>
      </dsp:txBody>
      <dsp:txXfrm>
        <a:off x="2678274" y="1182260"/>
        <a:ext cx="1597768" cy="1597847"/>
      </dsp:txXfrm>
    </dsp:sp>
    <dsp:sp modelId="{F1F60F77-3A20-4D95-BDBA-4EF381A31E83}">
      <dsp:nvSpPr>
        <dsp:cNvPr id="0" name=""/>
        <dsp:cNvSpPr/>
      </dsp:nvSpPr>
      <dsp:spPr>
        <a:xfrm>
          <a:off x="3521049" y="2307634"/>
          <a:ext cx="2259584" cy="2259697"/>
        </a:xfrm>
        <a:prstGeom prst="ellipse">
          <a:avLst/>
        </a:prstGeom>
        <a:solidFill>
          <a:schemeClr val="accent2">
            <a:alpha val="50000"/>
            <a:hueOff val="2808912"/>
            <a:satOff val="-3503"/>
            <a:lumOff val="82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Continuous delivery</a:t>
          </a:r>
        </a:p>
      </dsp:txBody>
      <dsp:txXfrm>
        <a:off x="3851957" y="2638559"/>
        <a:ext cx="1597768" cy="1597847"/>
      </dsp:txXfrm>
    </dsp:sp>
    <dsp:sp modelId="{023BDB23-CB81-4BEB-9591-551EB91BE327}">
      <dsp:nvSpPr>
        <dsp:cNvPr id="0" name=""/>
        <dsp:cNvSpPr/>
      </dsp:nvSpPr>
      <dsp:spPr>
        <a:xfrm>
          <a:off x="4694732" y="851335"/>
          <a:ext cx="2259584" cy="2259697"/>
        </a:xfrm>
        <a:prstGeom prst="ellipse">
          <a:avLst/>
        </a:prstGeom>
        <a:solidFill>
          <a:schemeClr val="accent2">
            <a:alpha val="50000"/>
            <a:hueOff val="3745216"/>
            <a:satOff val="-4671"/>
            <a:lumOff val="109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Automated release management</a:t>
          </a:r>
        </a:p>
      </dsp:txBody>
      <dsp:txXfrm>
        <a:off x="5025640" y="1182260"/>
        <a:ext cx="1597768" cy="1597847"/>
      </dsp:txXfrm>
    </dsp:sp>
    <dsp:sp modelId="{E749D192-E187-4BEB-AB75-378994E51ACC}">
      <dsp:nvSpPr>
        <dsp:cNvPr id="0" name=""/>
        <dsp:cNvSpPr/>
      </dsp:nvSpPr>
      <dsp:spPr>
        <a:xfrm>
          <a:off x="5868416" y="2307634"/>
          <a:ext cx="2259584" cy="2259697"/>
        </a:xfrm>
        <a:prstGeom prst="ellipse">
          <a:avLst/>
        </a:prstGeom>
        <a:solidFill>
          <a:schemeClr val="accent2">
            <a:alpha val="50000"/>
            <a:hueOff val="4681520"/>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a:t>Incremental testing</a:t>
          </a:r>
        </a:p>
      </dsp:txBody>
      <dsp:txXfrm>
        <a:off x="6199324" y="2638559"/>
        <a:ext cx="1597768" cy="159784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B552AC-959C-6746-A22F-EAF3002E1C9D}">
      <dsp:nvSpPr>
        <dsp:cNvPr id="0" name=""/>
        <dsp:cNvSpPr/>
      </dsp:nvSpPr>
      <dsp:spPr>
        <a:xfrm>
          <a:off x="4309649" y="45259"/>
          <a:ext cx="2353500" cy="2353500"/>
        </a:xfrm>
        <a:prstGeom prst="ellipse">
          <a:avLst/>
        </a:prstGeom>
        <a:gradFill rotWithShape="0">
          <a:gsLst>
            <a:gs pos="0">
              <a:schemeClr val="accent2">
                <a:alpha val="50000"/>
                <a:hueOff val="0"/>
                <a:satOff val="0"/>
                <a:lumOff val="0"/>
                <a:alphaOff val="0"/>
                <a:tint val="100000"/>
                <a:shade val="100000"/>
                <a:satMod val="130000"/>
              </a:schemeClr>
            </a:gs>
            <a:gs pos="100000">
              <a:schemeClr val="accent2">
                <a:alpha val="50000"/>
                <a:hueOff val="0"/>
                <a:satOff val="0"/>
                <a:lumOff val="0"/>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sz="1500" kern="1200" dirty="0" smtClean="0"/>
            <a:t>Unit Tests</a:t>
          </a:r>
          <a:endParaRPr lang="en-US" sz="1500" kern="1200" dirty="0"/>
        </a:p>
      </dsp:txBody>
      <dsp:txXfrm>
        <a:off x="4581207" y="362077"/>
        <a:ext cx="1810385" cy="746783"/>
      </dsp:txXfrm>
    </dsp:sp>
    <dsp:sp modelId="{1A370375-C181-DD49-A3F2-290FC670B62F}">
      <dsp:nvSpPr>
        <dsp:cNvPr id="0" name=""/>
        <dsp:cNvSpPr/>
      </dsp:nvSpPr>
      <dsp:spPr>
        <a:xfrm>
          <a:off x="5350621" y="1086231"/>
          <a:ext cx="2353500" cy="2353500"/>
        </a:xfrm>
        <a:prstGeom prst="ellipse">
          <a:avLst/>
        </a:prstGeom>
        <a:gradFill rotWithShape="0">
          <a:gsLst>
            <a:gs pos="0">
              <a:schemeClr val="accent2">
                <a:alpha val="50000"/>
                <a:hueOff val="1560507"/>
                <a:satOff val="-1946"/>
                <a:lumOff val="458"/>
                <a:alphaOff val="0"/>
                <a:tint val="100000"/>
                <a:shade val="100000"/>
                <a:satMod val="130000"/>
              </a:schemeClr>
            </a:gs>
            <a:gs pos="100000">
              <a:schemeClr val="accent2">
                <a:alpha val="50000"/>
                <a:hueOff val="1560507"/>
                <a:satOff val="-1946"/>
                <a:lumOff val="458"/>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sz="1500" kern="1200" dirty="0" smtClean="0"/>
            <a:t>Automated Smoke Tests</a:t>
          </a:r>
          <a:endParaRPr lang="en-US" sz="1500" kern="1200" dirty="0"/>
        </a:p>
      </dsp:txBody>
      <dsp:txXfrm>
        <a:off x="6617890" y="1357788"/>
        <a:ext cx="905192" cy="1810385"/>
      </dsp:txXfrm>
    </dsp:sp>
    <dsp:sp modelId="{782226EB-F4C6-4742-A71C-D37FCA565C85}">
      <dsp:nvSpPr>
        <dsp:cNvPr id="0" name=""/>
        <dsp:cNvSpPr/>
      </dsp:nvSpPr>
      <dsp:spPr>
        <a:xfrm>
          <a:off x="4309649" y="2127202"/>
          <a:ext cx="2353500" cy="2353500"/>
        </a:xfrm>
        <a:prstGeom prst="ellipse">
          <a:avLst/>
        </a:prstGeom>
        <a:gradFill rotWithShape="0">
          <a:gsLst>
            <a:gs pos="0">
              <a:schemeClr val="accent2">
                <a:alpha val="50000"/>
                <a:hueOff val="3121013"/>
                <a:satOff val="-3893"/>
                <a:lumOff val="915"/>
                <a:alphaOff val="0"/>
                <a:tint val="100000"/>
                <a:shade val="100000"/>
                <a:satMod val="130000"/>
              </a:schemeClr>
            </a:gs>
            <a:gs pos="100000">
              <a:schemeClr val="accent2">
                <a:alpha val="50000"/>
                <a:hueOff val="3121013"/>
                <a:satOff val="-3893"/>
                <a:lumOff val="915"/>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sz="1500" kern="1200" dirty="0" smtClean="0"/>
            <a:t>Manual Tests</a:t>
          </a:r>
          <a:endParaRPr lang="en-US" sz="1500" kern="1200" dirty="0"/>
        </a:p>
      </dsp:txBody>
      <dsp:txXfrm>
        <a:off x="4581207" y="3417102"/>
        <a:ext cx="1810385" cy="746783"/>
      </dsp:txXfrm>
    </dsp:sp>
    <dsp:sp modelId="{1C8F24C3-CCE3-C04F-BF6D-BD5AEA74A7F4}">
      <dsp:nvSpPr>
        <dsp:cNvPr id="0" name=""/>
        <dsp:cNvSpPr/>
      </dsp:nvSpPr>
      <dsp:spPr>
        <a:xfrm>
          <a:off x="3268678" y="1086231"/>
          <a:ext cx="2353500" cy="2353500"/>
        </a:xfrm>
        <a:prstGeom prst="ellipse">
          <a:avLst/>
        </a:prstGeom>
        <a:gradFill rotWithShape="0">
          <a:gsLst>
            <a:gs pos="0">
              <a:schemeClr val="accent2">
                <a:alpha val="50000"/>
                <a:hueOff val="4681520"/>
                <a:satOff val="-5839"/>
                <a:lumOff val="1373"/>
                <a:alphaOff val="0"/>
                <a:tint val="100000"/>
                <a:shade val="100000"/>
                <a:satMod val="130000"/>
              </a:schemeClr>
            </a:gs>
            <a:gs pos="100000">
              <a:schemeClr val="accent2">
                <a:alpha val="50000"/>
                <a:hueOff val="4681520"/>
                <a:satOff val="-5839"/>
                <a:lumOff val="1373"/>
                <a:alphaOff val="0"/>
                <a:tint val="50000"/>
                <a:shade val="100000"/>
                <a:satMod val="350000"/>
              </a:schemeClr>
            </a:gs>
          </a:gsLst>
          <a:lin ang="16200000" scaled="0"/>
        </a:gradFill>
        <a:ln>
          <a:noFill/>
        </a:ln>
        <a:effectLst/>
      </dsp:spPr>
      <dsp:style>
        <a:lnRef idx="0">
          <a:scrgbClr r="0" g="0" b="0"/>
        </a:lnRef>
        <a:fillRef idx="3">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66750">
            <a:lnSpc>
              <a:spcPct val="90000"/>
            </a:lnSpc>
            <a:spcBef>
              <a:spcPct val="0"/>
            </a:spcBef>
            <a:spcAft>
              <a:spcPct val="35000"/>
            </a:spcAft>
          </a:pPr>
          <a:r>
            <a:rPr lang="en-US" sz="1500" kern="1200" dirty="0" smtClean="0"/>
            <a:t>Automated Regression Tests</a:t>
          </a:r>
          <a:endParaRPr lang="en-US" sz="1500" kern="1200" dirty="0"/>
        </a:p>
      </dsp:txBody>
      <dsp:txXfrm>
        <a:off x="3449716" y="1357788"/>
        <a:ext cx="905192" cy="181038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91620-4F21-DD4D-8B66-F38A2609DA71}">
      <dsp:nvSpPr>
        <dsp:cNvPr id="0" name=""/>
        <dsp:cNvSpPr/>
      </dsp:nvSpPr>
      <dsp:spPr>
        <a:xfrm>
          <a:off x="1366" y="1803466"/>
          <a:ext cx="1811734" cy="1811734"/>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Small Investment</a:t>
          </a:r>
          <a:endParaRPr lang="en-US" sz="2100" kern="1200" dirty="0"/>
        </a:p>
      </dsp:txBody>
      <dsp:txXfrm>
        <a:off x="266688" y="2068788"/>
        <a:ext cx="1281090" cy="1281090"/>
      </dsp:txXfrm>
    </dsp:sp>
    <dsp:sp modelId="{15D45E73-A68B-D74A-AEFB-CF6656E4E3B7}">
      <dsp:nvSpPr>
        <dsp:cNvPr id="0" name=""/>
        <dsp:cNvSpPr/>
      </dsp:nvSpPr>
      <dsp:spPr>
        <a:xfrm>
          <a:off x="1960214" y="2183930"/>
          <a:ext cx="1050805" cy="1050805"/>
        </a:xfrm>
        <a:prstGeom prst="mathPlus">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099498" y="2585758"/>
        <a:ext cx="772237" cy="247149"/>
      </dsp:txXfrm>
    </dsp:sp>
    <dsp:sp modelId="{43F44AFA-1477-9342-BE9A-553A1B62EFE3}">
      <dsp:nvSpPr>
        <dsp:cNvPr id="0" name=""/>
        <dsp:cNvSpPr/>
      </dsp:nvSpPr>
      <dsp:spPr>
        <a:xfrm>
          <a:off x="3158132" y="1803466"/>
          <a:ext cx="1811734" cy="1811734"/>
        </a:xfrm>
        <a:prstGeom prst="ellipse">
          <a:avLst/>
        </a:prstGeom>
        <a:solidFill>
          <a:schemeClr val="accent2">
            <a:hueOff val="2340760"/>
            <a:satOff val="-2919"/>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Frequent Feedback</a:t>
          </a:r>
          <a:endParaRPr lang="en-US" sz="2100" kern="1200" dirty="0"/>
        </a:p>
      </dsp:txBody>
      <dsp:txXfrm>
        <a:off x="3423454" y="2068788"/>
        <a:ext cx="1281090" cy="1281090"/>
      </dsp:txXfrm>
    </dsp:sp>
    <dsp:sp modelId="{1DAC4FB2-6205-5042-B60A-3A17F997080A}">
      <dsp:nvSpPr>
        <dsp:cNvPr id="0" name=""/>
        <dsp:cNvSpPr/>
      </dsp:nvSpPr>
      <dsp:spPr>
        <a:xfrm>
          <a:off x="5116980" y="2183930"/>
          <a:ext cx="1050805" cy="1050805"/>
        </a:xfrm>
        <a:prstGeom prst="mathEqual">
          <a:avLst/>
        </a:prstGeom>
        <a:solidFill>
          <a:schemeClr val="accent2">
            <a:hueOff val="4681520"/>
            <a:satOff val="-5839"/>
            <a:lumOff val="1373"/>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5256264" y="2400396"/>
        <a:ext cx="772237" cy="617873"/>
      </dsp:txXfrm>
    </dsp:sp>
    <dsp:sp modelId="{0FBAD320-DD6C-714C-A022-EF57B88ABEDE}">
      <dsp:nvSpPr>
        <dsp:cNvPr id="0" name=""/>
        <dsp:cNvSpPr/>
      </dsp:nvSpPr>
      <dsp:spPr>
        <a:xfrm>
          <a:off x="6314898" y="1803466"/>
          <a:ext cx="1811734" cy="1811734"/>
        </a:xfrm>
        <a:prstGeom prst="ellipse">
          <a:avLst/>
        </a:prstGeom>
        <a:solidFill>
          <a:schemeClr val="accent2">
            <a:hueOff val="4681520"/>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Great ROI</a:t>
          </a:r>
          <a:endParaRPr lang="en-US" sz="2100" kern="1200" dirty="0"/>
        </a:p>
      </dsp:txBody>
      <dsp:txXfrm>
        <a:off x="6580220" y="2068788"/>
        <a:ext cx="1281090" cy="128109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D5E6D4-16A0-2D45-B36F-E0D660A5069A}">
      <dsp:nvSpPr>
        <dsp:cNvPr id="0" name=""/>
        <dsp:cNvSpPr/>
      </dsp:nvSpPr>
      <dsp:spPr>
        <a:xfrm>
          <a:off x="4503241" y="456"/>
          <a:ext cx="1966317" cy="1966317"/>
        </a:xfrm>
        <a:prstGeom prst="ellips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Create VM with test data</a:t>
          </a:r>
          <a:endParaRPr lang="en-US" sz="2600" kern="1200" dirty="0"/>
        </a:p>
      </dsp:txBody>
      <dsp:txXfrm>
        <a:off x="4791201" y="288416"/>
        <a:ext cx="1390397" cy="1390397"/>
      </dsp:txXfrm>
    </dsp:sp>
    <dsp:sp modelId="{BE9663D6-406A-5A47-A20B-97B160E3B126}">
      <dsp:nvSpPr>
        <dsp:cNvPr id="0" name=""/>
        <dsp:cNvSpPr/>
      </dsp:nvSpPr>
      <dsp:spPr>
        <a:xfrm rot="3600000">
          <a:off x="5955743" y="1918327"/>
          <a:ext cx="523773" cy="663632"/>
        </a:xfrm>
        <a:prstGeom prst="rightArrow">
          <a:avLst>
            <a:gd name="adj1" fmla="val 60000"/>
            <a:gd name="adj2" fmla="val 50000"/>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5995026" y="1983013"/>
        <a:ext cx="366641" cy="398180"/>
      </dsp:txXfrm>
    </dsp:sp>
    <dsp:sp modelId="{48049BE6-E799-7E4D-A07D-66B94E43DD74}">
      <dsp:nvSpPr>
        <dsp:cNvPr id="0" name=""/>
        <dsp:cNvSpPr/>
      </dsp:nvSpPr>
      <dsp:spPr>
        <a:xfrm>
          <a:off x="5980526" y="2559189"/>
          <a:ext cx="1966317" cy="1966317"/>
        </a:xfrm>
        <a:prstGeom prst="ellipse">
          <a:avLst/>
        </a:prstGeom>
        <a:solidFill>
          <a:schemeClr val="accent2">
            <a:hueOff val="2340760"/>
            <a:satOff val="-2919"/>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Run test</a:t>
          </a:r>
          <a:endParaRPr lang="en-US" sz="2600" kern="1200" dirty="0"/>
        </a:p>
      </dsp:txBody>
      <dsp:txXfrm>
        <a:off x="6268486" y="2847149"/>
        <a:ext cx="1390397" cy="1390397"/>
      </dsp:txXfrm>
    </dsp:sp>
    <dsp:sp modelId="{5CB38948-A684-AD4E-9F0C-08E44AD035D4}">
      <dsp:nvSpPr>
        <dsp:cNvPr id="0" name=""/>
        <dsp:cNvSpPr/>
      </dsp:nvSpPr>
      <dsp:spPr>
        <a:xfrm rot="10800000">
          <a:off x="5239336" y="3210531"/>
          <a:ext cx="523773" cy="663632"/>
        </a:xfrm>
        <a:prstGeom prst="rightArrow">
          <a:avLst>
            <a:gd name="adj1" fmla="val 60000"/>
            <a:gd name="adj2" fmla="val 50000"/>
          </a:avLst>
        </a:prstGeom>
        <a:solidFill>
          <a:schemeClr val="accent2">
            <a:hueOff val="2340760"/>
            <a:satOff val="-2919"/>
            <a:lumOff val="68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rot="10800000">
        <a:off x="5396468" y="3343257"/>
        <a:ext cx="366641" cy="398180"/>
      </dsp:txXfrm>
    </dsp:sp>
    <dsp:sp modelId="{9E4FC04C-F3B5-2F4C-BFAA-D2ECFD2047CE}">
      <dsp:nvSpPr>
        <dsp:cNvPr id="0" name=""/>
        <dsp:cNvSpPr/>
      </dsp:nvSpPr>
      <dsp:spPr>
        <a:xfrm>
          <a:off x="3025956" y="2559189"/>
          <a:ext cx="1966317" cy="1966317"/>
        </a:xfrm>
        <a:prstGeom prst="ellipse">
          <a:avLst/>
        </a:prstGeom>
        <a:solidFill>
          <a:schemeClr val="accent2">
            <a:hueOff val="4681520"/>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t>Delete VM if test passes</a:t>
          </a:r>
          <a:endParaRPr lang="en-US" sz="2600" kern="1200" dirty="0"/>
        </a:p>
      </dsp:txBody>
      <dsp:txXfrm>
        <a:off x="3313916" y="2847149"/>
        <a:ext cx="1390397" cy="1390397"/>
      </dsp:txXfrm>
    </dsp:sp>
    <dsp:sp modelId="{8BE2E054-C0CC-8346-8D26-7F3B8ABCDB53}">
      <dsp:nvSpPr>
        <dsp:cNvPr id="0" name=""/>
        <dsp:cNvSpPr/>
      </dsp:nvSpPr>
      <dsp:spPr>
        <a:xfrm rot="18000000">
          <a:off x="4478458" y="1944003"/>
          <a:ext cx="523773" cy="663632"/>
        </a:xfrm>
        <a:prstGeom prst="rightArrow">
          <a:avLst>
            <a:gd name="adj1" fmla="val 60000"/>
            <a:gd name="adj2" fmla="val 50000"/>
          </a:avLst>
        </a:prstGeom>
        <a:solidFill>
          <a:schemeClr val="accent2">
            <a:hueOff val="4681520"/>
            <a:satOff val="-5839"/>
            <a:lumOff val="1373"/>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4517741" y="2144769"/>
        <a:ext cx="366641" cy="3981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7E4D3-66FB-4DB2-AB3A-CEDECA1D35F7}">
      <dsp:nvSpPr>
        <dsp:cNvPr id="0" name=""/>
        <dsp:cNvSpPr/>
      </dsp:nvSpPr>
      <dsp:spPr>
        <a:xfrm rot="5400000">
          <a:off x="567205" y="951077"/>
          <a:ext cx="835252" cy="95090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1938AF5-B307-42F4-9180-7BE54EDE56D1}">
      <dsp:nvSpPr>
        <dsp:cNvPr id="0" name=""/>
        <dsp:cNvSpPr/>
      </dsp:nvSpPr>
      <dsp:spPr>
        <a:xfrm>
          <a:off x="345913" y="25183"/>
          <a:ext cx="1406074" cy="984206"/>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Review all requirements</a:t>
          </a:r>
        </a:p>
      </dsp:txBody>
      <dsp:txXfrm>
        <a:off x="393967" y="73237"/>
        <a:ext cx="1309966" cy="888098"/>
      </dsp:txXfrm>
    </dsp:sp>
    <dsp:sp modelId="{6EBA1672-8539-47FA-8C9B-BCBA3A75EF6E}">
      <dsp:nvSpPr>
        <dsp:cNvPr id="0" name=""/>
        <dsp:cNvSpPr/>
      </dsp:nvSpPr>
      <dsp:spPr>
        <a:xfrm>
          <a:off x="1751988" y="119049"/>
          <a:ext cx="1022644" cy="795478"/>
        </a:xfrm>
        <a:prstGeom prst="rect">
          <a:avLst/>
        </a:prstGeom>
        <a:noFill/>
        <a:ln>
          <a:noFill/>
        </a:ln>
        <a:effectLst/>
      </dsp:spPr>
      <dsp:style>
        <a:lnRef idx="0">
          <a:scrgbClr r="0" g="0" b="0"/>
        </a:lnRef>
        <a:fillRef idx="0">
          <a:scrgbClr r="0" g="0" b="0"/>
        </a:fillRef>
        <a:effectRef idx="0">
          <a:scrgbClr r="0" g="0" b="0"/>
        </a:effectRef>
        <a:fontRef idx="minor"/>
      </dsp:style>
    </dsp:sp>
    <dsp:sp modelId="{EE9D8A89-42D9-413E-BDAC-AB59B71B6F5A}">
      <dsp:nvSpPr>
        <dsp:cNvPr id="0" name=""/>
        <dsp:cNvSpPr/>
      </dsp:nvSpPr>
      <dsp:spPr>
        <a:xfrm rot="5400000">
          <a:off x="1732990" y="2056666"/>
          <a:ext cx="835252" cy="95090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2B46A0-A636-4C1B-A5EF-D9CF6366A15E}">
      <dsp:nvSpPr>
        <dsp:cNvPr id="0" name=""/>
        <dsp:cNvSpPr/>
      </dsp:nvSpPr>
      <dsp:spPr>
        <a:xfrm>
          <a:off x="1511698" y="1130771"/>
          <a:ext cx="1406074" cy="984206"/>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Write all test cases</a:t>
          </a:r>
        </a:p>
      </dsp:txBody>
      <dsp:txXfrm>
        <a:off x="1559752" y="1178825"/>
        <a:ext cx="1309966" cy="888098"/>
      </dsp:txXfrm>
    </dsp:sp>
    <dsp:sp modelId="{07661F95-D3DF-488C-9015-7B8AE5A9289C}">
      <dsp:nvSpPr>
        <dsp:cNvPr id="0" name=""/>
        <dsp:cNvSpPr/>
      </dsp:nvSpPr>
      <dsp:spPr>
        <a:xfrm>
          <a:off x="2917773" y="1224638"/>
          <a:ext cx="1022644" cy="795478"/>
        </a:xfrm>
        <a:prstGeom prst="rect">
          <a:avLst/>
        </a:prstGeom>
        <a:noFill/>
        <a:ln>
          <a:noFill/>
        </a:ln>
        <a:effectLst/>
      </dsp:spPr>
      <dsp:style>
        <a:lnRef idx="0">
          <a:scrgbClr r="0" g="0" b="0"/>
        </a:lnRef>
        <a:fillRef idx="0">
          <a:scrgbClr r="0" g="0" b="0"/>
        </a:fillRef>
        <a:effectRef idx="0">
          <a:scrgbClr r="0" g="0" b="0"/>
        </a:effectRef>
        <a:fontRef idx="minor"/>
      </dsp:style>
    </dsp:sp>
    <dsp:sp modelId="{5CB6D856-969E-494E-9356-AAAF6B09EDC0}">
      <dsp:nvSpPr>
        <dsp:cNvPr id="0" name=""/>
        <dsp:cNvSpPr/>
      </dsp:nvSpPr>
      <dsp:spPr>
        <a:xfrm rot="5400000">
          <a:off x="2898775" y="3162254"/>
          <a:ext cx="835252" cy="950905"/>
        </a:xfrm>
        <a:prstGeom prst="bentUpArrow">
          <a:avLst>
            <a:gd name="adj1" fmla="val 32840"/>
            <a:gd name="adj2" fmla="val 25000"/>
            <a:gd name="adj3" fmla="val 35780"/>
          </a:avLst>
        </a:prstGeom>
        <a:solidFill>
          <a:schemeClr val="accent2">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7D47C63-4988-49D9-817C-DF37E46364B6}">
      <dsp:nvSpPr>
        <dsp:cNvPr id="0" name=""/>
        <dsp:cNvSpPr/>
      </dsp:nvSpPr>
      <dsp:spPr>
        <a:xfrm>
          <a:off x="2677483" y="2236360"/>
          <a:ext cx="1406074" cy="984206"/>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Perform all testing</a:t>
          </a:r>
        </a:p>
      </dsp:txBody>
      <dsp:txXfrm>
        <a:off x="2725537" y="2284414"/>
        <a:ext cx="1309966" cy="888098"/>
      </dsp:txXfrm>
    </dsp:sp>
    <dsp:sp modelId="{246348CF-0BF1-41A2-BF4B-6B865F53C6EB}">
      <dsp:nvSpPr>
        <dsp:cNvPr id="0" name=""/>
        <dsp:cNvSpPr/>
      </dsp:nvSpPr>
      <dsp:spPr>
        <a:xfrm>
          <a:off x="4083558" y="2330226"/>
          <a:ext cx="1022644" cy="795478"/>
        </a:xfrm>
        <a:prstGeom prst="rect">
          <a:avLst/>
        </a:prstGeom>
        <a:noFill/>
        <a:ln>
          <a:noFill/>
        </a:ln>
        <a:effectLst/>
      </dsp:spPr>
      <dsp:style>
        <a:lnRef idx="0">
          <a:scrgbClr r="0" g="0" b="0"/>
        </a:lnRef>
        <a:fillRef idx="0">
          <a:scrgbClr r="0" g="0" b="0"/>
        </a:fillRef>
        <a:effectRef idx="0">
          <a:scrgbClr r="0" g="0" b="0"/>
        </a:effectRef>
        <a:fontRef idx="minor"/>
      </dsp:style>
    </dsp:sp>
    <dsp:sp modelId="{5A9BFA8C-042C-4250-9AF4-C4EAD10DA61C}">
      <dsp:nvSpPr>
        <dsp:cNvPr id="0" name=""/>
        <dsp:cNvSpPr/>
      </dsp:nvSpPr>
      <dsp:spPr>
        <a:xfrm>
          <a:off x="3843268" y="3341948"/>
          <a:ext cx="1406074" cy="984206"/>
        </a:xfrm>
        <a:prstGeom prst="roundRect">
          <a:avLst>
            <a:gd name="adj" fmla="val 1667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Deliver all cookies</a:t>
          </a:r>
        </a:p>
      </dsp:txBody>
      <dsp:txXfrm>
        <a:off x="3891322" y="3390002"/>
        <a:ext cx="1309966" cy="8880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11B5D-E927-4421-92B9-C979BEE9BF2A}">
      <dsp:nvSpPr>
        <dsp:cNvPr id="0" name=""/>
        <dsp:cNvSpPr/>
      </dsp:nvSpPr>
      <dsp:spPr>
        <a:xfrm>
          <a:off x="2458" y="247545"/>
          <a:ext cx="1075065" cy="70551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Review requirement for Cookie 1</a:t>
          </a:r>
        </a:p>
      </dsp:txBody>
      <dsp:txXfrm>
        <a:off x="23122" y="268209"/>
        <a:ext cx="1033737" cy="664183"/>
      </dsp:txXfrm>
    </dsp:sp>
    <dsp:sp modelId="{1F03BB7D-5BE7-4665-8422-DC1AEAA23B03}">
      <dsp:nvSpPr>
        <dsp:cNvPr id="0" name=""/>
        <dsp:cNvSpPr/>
      </dsp:nvSpPr>
      <dsp:spPr>
        <a:xfrm>
          <a:off x="1185030" y="466992"/>
          <a:ext cx="227913" cy="26661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185030" y="520315"/>
        <a:ext cx="159539" cy="159970"/>
      </dsp:txXfrm>
    </dsp:sp>
    <dsp:sp modelId="{05A53BC8-60D4-46CE-85E9-876C48F01F09}">
      <dsp:nvSpPr>
        <dsp:cNvPr id="0" name=""/>
        <dsp:cNvSpPr/>
      </dsp:nvSpPr>
      <dsp:spPr>
        <a:xfrm>
          <a:off x="1507550" y="247545"/>
          <a:ext cx="1075065" cy="70551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Write test case for  Cookie 1</a:t>
          </a:r>
        </a:p>
      </dsp:txBody>
      <dsp:txXfrm>
        <a:off x="1528214" y="268209"/>
        <a:ext cx="1033737" cy="664183"/>
      </dsp:txXfrm>
    </dsp:sp>
    <dsp:sp modelId="{C55956A3-91C2-4FBA-8DE9-FEB3E8E54AB7}">
      <dsp:nvSpPr>
        <dsp:cNvPr id="0" name=""/>
        <dsp:cNvSpPr/>
      </dsp:nvSpPr>
      <dsp:spPr>
        <a:xfrm>
          <a:off x="2690121" y="466992"/>
          <a:ext cx="227913" cy="26661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690121" y="520315"/>
        <a:ext cx="159539" cy="159970"/>
      </dsp:txXfrm>
    </dsp:sp>
    <dsp:sp modelId="{36C2FBBF-EB51-47A6-B473-D880727610E9}">
      <dsp:nvSpPr>
        <dsp:cNvPr id="0" name=""/>
        <dsp:cNvSpPr/>
      </dsp:nvSpPr>
      <dsp:spPr>
        <a:xfrm>
          <a:off x="3012641" y="247545"/>
          <a:ext cx="1075065" cy="70551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Perform testing for Cookie 1</a:t>
          </a:r>
        </a:p>
      </dsp:txBody>
      <dsp:txXfrm>
        <a:off x="3033305" y="268209"/>
        <a:ext cx="1033737" cy="664183"/>
      </dsp:txXfrm>
    </dsp:sp>
    <dsp:sp modelId="{2B4E277A-8CA0-4E25-B5E6-DD67161965FA}">
      <dsp:nvSpPr>
        <dsp:cNvPr id="0" name=""/>
        <dsp:cNvSpPr/>
      </dsp:nvSpPr>
      <dsp:spPr>
        <a:xfrm>
          <a:off x="4195213" y="466992"/>
          <a:ext cx="227913" cy="266616"/>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195213" y="520315"/>
        <a:ext cx="159539" cy="159970"/>
      </dsp:txXfrm>
    </dsp:sp>
    <dsp:sp modelId="{BF964BD2-9693-4F0B-A463-FE444616A07A}">
      <dsp:nvSpPr>
        <dsp:cNvPr id="0" name=""/>
        <dsp:cNvSpPr/>
      </dsp:nvSpPr>
      <dsp:spPr>
        <a:xfrm>
          <a:off x="4517732" y="247545"/>
          <a:ext cx="1075065" cy="70551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Deliver Cookie 1</a:t>
          </a:r>
        </a:p>
      </dsp:txBody>
      <dsp:txXfrm>
        <a:off x="4538396" y="268209"/>
        <a:ext cx="1033737" cy="6641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11B5D-E927-4421-92B9-C979BEE9BF2A}">
      <dsp:nvSpPr>
        <dsp:cNvPr id="0" name=""/>
        <dsp:cNvSpPr/>
      </dsp:nvSpPr>
      <dsp:spPr>
        <a:xfrm>
          <a:off x="2458" y="247545"/>
          <a:ext cx="1075065" cy="70551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Review requirement for Cookie 2</a:t>
          </a:r>
        </a:p>
      </dsp:txBody>
      <dsp:txXfrm>
        <a:off x="23122" y="268209"/>
        <a:ext cx="1033737" cy="664183"/>
      </dsp:txXfrm>
    </dsp:sp>
    <dsp:sp modelId="{1F03BB7D-5BE7-4665-8422-DC1AEAA23B03}">
      <dsp:nvSpPr>
        <dsp:cNvPr id="0" name=""/>
        <dsp:cNvSpPr/>
      </dsp:nvSpPr>
      <dsp:spPr>
        <a:xfrm>
          <a:off x="1185030" y="466992"/>
          <a:ext cx="227913" cy="26661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185030" y="520315"/>
        <a:ext cx="159539" cy="159970"/>
      </dsp:txXfrm>
    </dsp:sp>
    <dsp:sp modelId="{05A53BC8-60D4-46CE-85E9-876C48F01F09}">
      <dsp:nvSpPr>
        <dsp:cNvPr id="0" name=""/>
        <dsp:cNvSpPr/>
      </dsp:nvSpPr>
      <dsp:spPr>
        <a:xfrm>
          <a:off x="1507550" y="247545"/>
          <a:ext cx="1075065" cy="70551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Write test case for  Cookie 2</a:t>
          </a:r>
        </a:p>
      </dsp:txBody>
      <dsp:txXfrm>
        <a:off x="1528214" y="268209"/>
        <a:ext cx="1033737" cy="664183"/>
      </dsp:txXfrm>
    </dsp:sp>
    <dsp:sp modelId="{C55956A3-91C2-4FBA-8DE9-FEB3E8E54AB7}">
      <dsp:nvSpPr>
        <dsp:cNvPr id="0" name=""/>
        <dsp:cNvSpPr/>
      </dsp:nvSpPr>
      <dsp:spPr>
        <a:xfrm>
          <a:off x="2690121" y="466992"/>
          <a:ext cx="227913" cy="26661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690121" y="520315"/>
        <a:ext cx="159539" cy="159970"/>
      </dsp:txXfrm>
    </dsp:sp>
    <dsp:sp modelId="{36C2FBBF-EB51-47A6-B473-D880727610E9}">
      <dsp:nvSpPr>
        <dsp:cNvPr id="0" name=""/>
        <dsp:cNvSpPr/>
      </dsp:nvSpPr>
      <dsp:spPr>
        <a:xfrm>
          <a:off x="3012641" y="247545"/>
          <a:ext cx="1075065" cy="70551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Perform testing for Cookie 2</a:t>
          </a:r>
        </a:p>
      </dsp:txBody>
      <dsp:txXfrm>
        <a:off x="3033305" y="268209"/>
        <a:ext cx="1033737" cy="664183"/>
      </dsp:txXfrm>
    </dsp:sp>
    <dsp:sp modelId="{2B4E277A-8CA0-4E25-B5E6-DD67161965FA}">
      <dsp:nvSpPr>
        <dsp:cNvPr id="0" name=""/>
        <dsp:cNvSpPr/>
      </dsp:nvSpPr>
      <dsp:spPr>
        <a:xfrm>
          <a:off x="4195213" y="466992"/>
          <a:ext cx="227913" cy="266616"/>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195213" y="520315"/>
        <a:ext cx="159539" cy="159970"/>
      </dsp:txXfrm>
    </dsp:sp>
    <dsp:sp modelId="{BF964BD2-9693-4F0B-A463-FE444616A07A}">
      <dsp:nvSpPr>
        <dsp:cNvPr id="0" name=""/>
        <dsp:cNvSpPr/>
      </dsp:nvSpPr>
      <dsp:spPr>
        <a:xfrm>
          <a:off x="4517732" y="247545"/>
          <a:ext cx="1075065" cy="70551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Deliver Cookie 2</a:t>
          </a:r>
        </a:p>
      </dsp:txBody>
      <dsp:txXfrm>
        <a:off x="4538396" y="268209"/>
        <a:ext cx="1033737" cy="6641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811B5D-E927-4421-92B9-C979BEE9BF2A}">
      <dsp:nvSpPr>
        <dsp:cNvPr id="0" name=""/>
        <dsp:cNvSpPr/>
      </dsp:nvSpPr>
      <dsp:spPr>
        <a:xfrm>
          <a:off x="2458" y="247545"/>
          <a:ext cx="1075065" cy="705511"/>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Review requirement for Cookie 3</a:t>
          </a:r>
        </a:p>
      </dsp:txBody>
      <dsp:txXfrm>
        <a:off x="23122" y="268209"/>
        <a:ext cx="1033737" cy="664183"/>
      </dsp:txXfrm>
    </dsp:sp>
    <dsp:sp modelId="{1F03BB7D-5BE7-4665-8422-DC1AEAA23B03}">
      <dsp:nvSpPr>
        <dsp:cNvPr id="0" name=""/>
        <dsp:cNvSpPr/>
      </dsp:nvSpPr>
      <dsp:spPr>
        <a:xfrm>
          <a:off x="1185030" y="466992"/>
          <a:ext cx="227913" cy="26661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185030" y="520315"/>
        <a:ext cx="159539" cy="159970"/>
      </dsp:txXfrm>
    </dsp:sp>
    <dsp:sp modelId="{05A53BC8-60D4-46CE-85E9-876C48F01F09}">
      <dsp:nvSpPr>
        <dsp:cNvPr id="0" name=""/>
        <dsp:cNvSpPr/>
      </dsp:nvSpPr>
      <dsp:spPr>
        <a:xfrm>
          <a:off x="1507550" y="247545"/>
          <a:ext cx="1075065" cy="705511"/>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Write test case for  Cookie 3</a:t>
          </a:r>
        </a:p>
      </dsp:txBody>
      <dsp:txXfrm>
        <a:off x="1528214" y="268209"/>
        <a:ext cx="1033737" cy="664183"/>
      </dsp:txXfrm>
    </dsp:sp>
    <dsp:sp modelId="{C55956A3-91C2-4FBA-8DE9-FEB3E8E54AB7}">
      <dsp:nvSpPr>
        <dsp:cNvPr id="0" name=""/>
        <dsp:cNvSpPr/>
      </dsp:nvSpPr>
      <dsp:spPr>
        <a:xfrm>
          <a:off x="2690121" y="466992"/>
          <a:ext cx="227913" cy="26661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690121" y="520315"/>
        <a:ext cx="159539" cy="159970"/>
      </dsp:txXfrm>
    </dsp:sp>
    <dsp:sp modelId="{36C2FBBF-EB51-47A6-B473-D880727610E9}">
      <dsp:nvSpPr>
        <dsp:cNvPr id="0" name=""/>
        <dsp:cNvSpPr/>
      </dsp:nvSpPr>
      <dsp:spPr>
        <a:xfrm>
          <a:off x="3012641" y="247545"/>
          <a:ext cx="1075065" cy="705511"/>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Perform testing for Cookie 3</a:t>
          </a:r>
        </a:p>
      </dsp:txBody>
      <dsp:txXfrm>
        <a:off x="3033305" y="268209"/>
        <a:ext cx="1033737" cy="664183"/>
      </dsp:txXfrm>
    </dsp:sp>
    <dsp:sp modelId="{2B4E277A-8CA0-4E25-B5E6-DD67161965FA}">
      <dsp:nvSpPr>
        <dsp:cNvPr id="0" name=""/>
        <dsp:cNvSpPr/>
      </dsp:nvSpPr>
      <dsp:spPr>
        <a:xfrm>
          <a:off x="4195213" y="466992"/>
          <a:ext cx="227913" cy="266616"/>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195213" y="520315"/>
        <a:ext cx="159539" cy="159970"/>
      </dsp:txXfrm>
    </dsp:sp>
    <dsp:sp modelId="{BF964BD2-9693-4F0B-A463-FE444616A07A}">
      <dsp:nvSpPr>
        <dsp:cNvPr id="0" name=""/>
        <dsp:cNvSpPr/>
      </dsp:nvSpPr>
      <dsp:spPr>
        <a:xfrm>
          <a:off x="4517732" y="247545"/>
          <a:ext cx="1075065" cy="705511"/>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a:t>Deliver Cookie 3</a:t>
          </a:r>
        </a:p>
      </dsp:txBody>
      <dsp:txXfrm>
        <a:off x="4538396" y="268209"/>
        <a:ext cx="1033737" cy="6641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7E264D-99AF-1C4D-8210-9A4632B87136}">
      <dsp:nvSpPr>
        <dsp:cNvPr id="0" name=""/>
        <dsp:cNvSpPr/>
      </dsp:nvSpPr>
      <dsp:spPr>
        <a:xfrm>
          <a:off x="1775008" y="253"/>
          <a:ext cx="1131525" cy="1131525"/>
        </a:xfrm>
        <a:prstGeom prst="ellipse">
          <a:avLst/>
        </a:prstGeom>
        <a:solidFill>
          <a:schemeClr val="accent2"/>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a:t>System Test</a:t>
          </a:r>
        </a:p>
      </dsp:txBody>
      <dsp:txXfrm>
        <a:off x="1940716" y="165961"/>
        <a:ext cx="800109" cy="800109"/>
      </dsp:txXfrm>
    </dsp:sp>
    <dsp:sp modelId="{7A57CE90-16DC-7D4C-90F3-FD040B938406}">
      <dsp:nvSpPr>
        <dsp:cNvPr id="0" name=""/>
        <dsp:cNvSpPr/>
      </dsp:nvSpPr>
      <dsp:spPr>
        <a:xfrm rot="2700000">
          <a:off x="2785013" y="969540"/>
          <a:ext cx="300454" cy="381889"/>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balanced" dir="t">
            <a:rot lat="0" lon="0" rev="8700000"/>
          </a:lightRig>
        </a:scene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798213" y="1014050"/>
        <a:ext cx="210318" cy="229133"/>
      </dsp:txXfrm>
    </dsp:sp>
    <dsp:sp modelId="{86147995-892C-A847-8CF1-2545CBFDBA9B}">
      <dsp:nvSpPr>
        <dsp:cNvPr id="0" name=""/>
        <dsp:cNvSpPr/>
      </dsp:nvSpPr>
      <dsp:spPr>
        <a:xfrm>
          <a:off x="2975973" y="1201217"/>
          <a:ext cx="1131525" cy="1131525"/>
        </a:xfrm>
        <a:prstGeom prst="ellipse">
          <a:avLst/>
        </a:prstGeom>
        <a:solidFill>
          <a:schemeClr val="accent3"/>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a:t>System Test</a:t>
          </a:r>
        </a:p>
      </dsp:txBody>
      <dsp:txXfrm>
        <a:off x="3141681" y="1366925"/>
        <a:ext cx="800109" cy="800109"/>
      </dsp:txXfrm>
    </dsp:sp>
    <dsp:sp modelId="{043CF231-6091-714E-95E3-CF9575B69AFA}">
      <dsp:nvSpPr>
        <dsp:cNvPr id="0" name=""/>
        <dsp:cNvSpPr/>
      </dsp:nvSpPr>
      <dsp:spPr>
        <a:xfrm rot="8100000">
          <a:off x="2797039" y="2170505"/>
          <a:ext cx="300454" cy="381889"/>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balanced" dir="t">
            <a:rot lat="0" lon="0" rev="8700000"/>
          </a:lightRig>
        </a:scene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2873975" y="2215015"/>
        <a:ext cx="210318" cy="229133"/>
      </dsp:txXfrm>
    </dsp:sp>
    <dsp:sp modelId="{529CB0AC-E8CC-3F4F-9A79-E6B19FB37BF8}">
      <dsp:nvSpPr>
        <dsp:cNvPr id="0" name=""/>
        <dsp:cNvSpPr/>
      </dsp:nvSpPr>
      <dsp:spPr>
        <a:xfrm>
          <a:off x="1775008" y="2402182"/>
          <a:ext cx="1131525" cy="1131525"/>
        </a:xfrm>
        <a:prstGeom prst="ellipse">
          <a:avLst/>
        </a:prstGeom>
        <a:solidFill>
          <a:schemeClr val="accent4"/>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a:t>System Test</a:t>
          </a:r>
        </a:p>
      </dsp:txBody>
      <dsp:txXfrm>
        <a:off x="1940716" y="2567890"/>
        <a:ext cx="800109" cy="800109"/>
      </dsp:txXfrm>
    </dsp:sp>
    <dsp:sp modelId="{0853D0C6-6948-A34C-9982-11589EE451E3}">
      <dsp:nvSpPr>
        <dsp:cNvPr id="0" name=""/>
        <dsp:cNvSpPr/>
      </dsp:nvSpPr>
      <dsp:spPr>
        <a:xfrm rot="13500000">
          <a:off x="1596074" y="2182530"/>
          <a:ext cx="300454" cy="381889"/>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balanced" dir="t">
            <a:rot lat="0" lon="0" rev="8700000"/>
          </a:lightRig>
        </a:scene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1673010" y="2290776"/>
        <a:ext cx="210318" cy="229133"/>
      </dsp:txXfrm>
    </dsp:sp>
    <dsp:sp modelId="{729C3D2F-096B-8A42-84B9-DD7B4EECE46D}">
      <dsp:nvSpPr>
        <dsp:cNvPr id="0" name=""/>
        <dsp:cNvSpPr/>
      </dsp:nvSpPr>
      <dsp:spPr>
        <a:xfrm>
          <a:off x="574044" y="1201217"/>
          <a:ext cx="1131525" cy="1131525"/>
        </a:xfrm>
        <a:prstGeom prst="ellipse">
          <a:avLst/>
        </a:prstGeom>
        <a:solidFill>
          <a:schemeClr val="accent1">
            <a:hueOff val="0"/>
            <a:satOff val="0"/>
            <a:lumOff val="0"/>
            <a:alphaOff val="0"/>
          </a:schemeClr>
        </a:solidFill>
        <a:ln w="25400" cap="flat" cmpd="sng" algn="ctr">
          <a:noFill/>
          <a:prstDash val="solid"/>
        </a:ln>
        <a:effectLst>
          <a:outerShdw blurRad="44450" dist="27940" dir="5400000" algn="ctr" rotWithShape="0">
            <a:srgbClr val="000000">
              <a:alpha val="32000"/>
            </a:srgb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a:t>System Test</a:t>
          </a:r>
        </a:p>
      </dsp:txBody>
      <dsp:txXfrm>
        <a:off x="739752" y="1366925"/>
        <a:ext cx="800109" cy="800109"/>
      </dsp:txXfrm>
    </dsp:sp>
    <dsp:sp modelId="{B1C12114-42D5-A04F-9A38-03C5B6288EA0}">
      <dsp:nvSpPr>
        <dsp:cNvPr id="0" name=""/>
        <dsp:cNvSpPr/>
      </dsp:nvSpPr>
      <dsp:spPr>
        <a:xfrm rot="18900000">
          <a:off x="1584048" y="981566"/>
          <a:ext cx="300454" cy="381889"/>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balanced" dir="t">
            <a:rot lat="0" lon="0" rev="8700000"/>
          </a:lightRig>
        </a:scene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1597248" y="1089812"/>
        <a:ext cx="210318" cy="2291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D0A7C-665F-4CEE-B229-8FB544D9917A}">
      <dsp:nvSpPr>
        <dsp:cNvPr id="0" name=""/>
        <dsp:cNvSpPr/>
      </dsp:nvSpPr>
      <dsp:spPr>
        <a:xfrm>
          <a:off x="4483" y="266379"/>
          <a:ext cx="1960495" cy="117629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Test new feature</a:t>
          </a:r>
        </a:p>
      </dsp:txBody>
      <dsp:txXfrm>
        <a:off x="38936" y="300832"/>
        <a:ext cx="1891589" cy="1107391"/>
      </dsp:txXfrm>
    </dsp:sp>
    <dsp:sp modelId="{A3072D10-E9C3-418F-AE8C-A429FE6CFC5B}">
      <dsp:nvSpPr>
        <dsp:cNvPr id="0" name=""/>
        <dsp:cNvSpPr/>
      </dsp:nvSpPr>
      <dsp:spPr>
        <a:xfrm>
          <a:off x="2161028" y="611427"/>
          <a:ext cx="415624" cy="486202"/>
        </a:xfrm>
        <a:prstGeom prst="rightArrow">
          <a:avLst>
            <a:gd name="adj1" fmla="val 60000"/>
            <a:gd name="adj2" fmla="val 50000"/>
          </a:avLst>
        </a:prstGeom>
        <a:solidFill>
          <a:schemeClr val="accent2">
            <a:hueOff val="0"/>
            <a:satOff val="0"/>
            <a:lumOff val="0"/>
            <a:alphaOff val="0"/>
          </a:schemeClr>
        </a:solidFill>
        <a:ln>
          <a:noFill/>
        </a:ln>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2161028" y="708667"/>
        <a:ext cx="290937" cy="291722"/>
      </dsp:txXfrm>
    </dsp:sp>
    <dsp:sp modelId="{8DF3DBAA-ADE1-400C-8F52-C56F45EF36FE}">
      <dsp:nvSpPr>
        <dsp:cNvPr id="0" name=""/>
        <dsp:cNvSpPr/>
      </dsp:nvSpPr>
      <dsp:spPr>
        <a:xfrm>
          <a:off x="2749177" y="266379"/>
          <a:ext cx="1960495" cy="1176297"/>
        </a:xfrm>
        <a:prstGeom prst="roundRect">
          <a:avLst>
            <a:gd name="adj" fmla="val 10000"/>
          </a:avLst>
        </a:prstGeom>
        <a:solidFill>
          <a:schemeClr val="accent2">
            <a:hueOff val="1560507"/>
            <a:satOff val="-1946"/>
            <a:lumOff val="458"/>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Fix defects</a:t>
          </a:r>
        </a:p>
      </dsp:txBody>
      <dsp:txXfrm>
        <a:off x="2783630" y="300832"/>
        <a:ext cx="1891589" cy="1107391"/>
      </dsp:txXfrm>
    </dsp:sp>
    <dsp:sp modelId="{01A6DA1F-2806-4387-98B4-C6D63CC490C1}">
      <dsp:nvSpPr>
        <dsp:cNvPr id="0" name=""/>
        <dsp:cNvSpPr/>
      </dsp:nvSpPr>
      <dsp:spPr>
        <a:xfrm>
          <a:off x="4905721" y="611427"/>
          <a:ext cx="415624" cy="486202"/>
        </a:xfrm>
        <a:prstGeom prst="rightArrow">
          <a:avLst>
            <a:gd name="adj1" fmla="val 60000"/>
            <a:gd name="adj2" fmla="val 50000"/>
          </a:avLst>
        </a:prstGeom>
        <a:solidFill>
          <a:schemeClr val="accent2">
            <a:hueOff val="2340760"/>
            <a:satOff val="-2919"/>
            <a:lumOff val="686"/>
            <a:alphaOff val="0"/>
          </a:schemeClr>
        </a:solidFill>
        <a:ln>
          <a:noFill/>
        </a:ln>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4905721" y="708667"/>
        <a:ext cx="290937" cy="291722"/>
      </dsp:txXfrm>
    </dsp:sp>
    <dsp:sp modelId="{764DC9FA-5B58-46E8-942F-23A2C9F39547}">
      <dsp:nvSpPr>
        <dsp:cNvPr id="0" name=""/>
        <dsp:cNvSpPr/>
      </dsp:nvSpPr>
      <dsp:spPr>
        <a:xfrm>
          <a:off x="5493870" y="266379"/>
          <a:ext cx="1960495" cy="1176297"/>
        </a:xfrm>
        <a:prstGeom prst="roundRect">
          <a:avLst>
            <a:gd name="adj" fmla="val 10000"/>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a:t>Regression test</a:t>
          </a:r>
        </a:p>
      </dsp:txBody>
      <dsp:txXfrm>
        <a:off x="5528323" y="300832"/>
        <a:ext cx="1891589" cy="1107391"/>
      </dsp:txXfrm>
    </dsp:sp>
    <dsp:sp modelId="{EECEACF6-86AC-491A-B34E-4E68724B5C05}">
      <dsp:nvSpPr>
        <dsp:cNvPr id="0" name=""/>
        <dsp:cNvSpPr/>
      </dsp:nvSpPr>
      <dsp:spPr>
        <a:xfrm>
          <a:off x="7650415" y="611427"/>
          <a:ext cx="415624" cy="486202"/>
        </a:xfrm>
        <a:prstGeom prst="rightArrow">
          <a:avLst>
            <a:gd name="adj1" fmla="val 60000"/>
            <a:gd name="adj2" fmla="val 50000"/>
          </a:avLst>
        </a:prstGeom>
        <a:solidFill>
          <a:schemeClr val="accent2">
            <a:hueOff val="4681520"/>
            <a:satOff val="-5839"/>
            <a:lumOff val="1373"/>
            <a:alphaOff val="0"/>
          </a:schemeClr>
        </a:solidFill>
        <a:ln>
          <a:noFill/>
        </a:ln>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7650415" y="708667"/>
        <a:ext cx="290937" cy="291722"/>
      </dsp:txXfrm>
    </dsp:sp>
    <dsp:sp modelId="{A85DE76B-E521-43CC-85B4-42D758B713D0}">
      <dsp:nvSpPr>
        <dsp:cNvPr id="0" name=""/>
        <dsp:cNvSpPr/>
      </dsp:nvSpPr>
      <dsp:spPr>
        <a:xfrm>
          <a:off x="8238563" y="266379"/>
          <a:ext cx="1960495" cy="1176297"/>
        </a:xfrm>
        <a:prstGeom prst="roundRect">
          <a:avLst>
            <a:gd name="adj" fmla="val 10000"/>
          </a:avLst>
        </a:prstGeom>
        <a:solidFill>
          <a:schemeClr val="accent2">
            <a:hueOff val="4681520"/>
            <a:satOff val="-5839"/>
            <a:lumOff val="1373"/>
            <a:alphaOff val="0"/>
          </a:schemeClr>
        </a:solidFill>
        <a:ln w="25400" cap="flat" cmpd="sng" algn="ctr">
          <a:solidFill>
            <a:schemeClr val="lt1">
              <a:hueOff val="0"/>
              <a:satOff val="0"/>
              <a:lumOff val="0"/>
              <a:alphaOff val="0"/>
            </a:schemeClr>
          </a:solidFill>
          <a:prstDash val="solid"/>
        </a:ln>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endParaRPr lang="en-US" sz="2900" kern="1200"/>
        </a:p>
      </dsp:txBody>
      <dsp:txXfrm>
        <a:off x="8273016" y="300832"/>
        <a:ext cx="1891589" cy="110739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E6424-A5DB-F944-A483-2003DC7A85DB}">
      <dsp:nvSpPr>
        <dsp:cNvPr id="0" name=""/>
        <dsp:cNvSpPr/>
      </dsp:nvSpPr>
      <dsp:spPr>
        <a:xfrm>
          <a:off x="6064250" y="3007183"/>
          <a:ext cx="1375171" cy="327228"/>
        </a:xfrm>
        <a:custGeom>
          <a:avLst/>
          <a:gdLst/>
          <a:ahLst/>
          <a:cxnLst/>
          <a:rect l="0" t="0" r="0" b="0"/>
          <a:pathLst>
            <a:path>
              <a:moveTo>
                <a:pt x="0" y="0"/>
              </a:moveTo>
              <a:lnTo>
                <a:pt x="0" y="222996"/>
              </a:lnTo>
              <a:lnTo>
                <a:pt x="1375171" y="222996"/>
              </a:lnTo>
              <a:lnTo>
                <a:pt x="1375171" y="327228"/>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FD6B4B3-FC11-194A-955B-E05E79CE65F3}">
      <dsp:nvSpPr>
        <dsp:cNvPr id="0" name=""/>
        <dsp:cNvSpPr/>
      </dsp:nvSpPr>
      <dsp:spPr>
        <a:xfrm>
          <a:off x="6018530" y="3007183"/>
          <a:ext cx="91440" cy="327228"/>
        </a:xfrm>
        <a:custGeom>
          <a:avLst/>
          <a:gdLst/>
          <a:ahLst/>
          <a:cxnLst/>
          <a:rect l="0" t="0" r="0" b="0"/>
          <a:pathLst>
            <a:path>
              <a:moveTo>
                <a:pt x="45720" y="0"/>
              </a:moveTo>
              <a:lnTo>
                <a:pt x="45720" y="327228"/>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3703BB02-ABDC-2F45-A81B-DA2EDC68528F}">
      <dsp:nvSpPr>
        <dsp:cNvPr id="0" name=""/>
        <dsp:cNvSpPr/>
      </dsp:nvSpPr>
      <dsp:spPr>
        <a:xfrm>
          <a:off x="4689078" y="3007183"/>
          <a:ext cx="1375171" cy="327228"/>
        </a:xfrm>
        <a:custGeom>
          <a:avLst/>
          <a:gdLst/>
          <a:ahLst/>
          <a:cxnLst/>
          <a:rect l="0" t="0" r="0" b="0"/>
          <a:pathLst>
            <a:path>
              <a:moveTo>
                <a:pt x="1375171" y="0"/>
              </a:moveTo>
              <a:lnTo>
                <a:pt x="1375171" y="222996"/>
              </a:lnTo>
              <a:lnTo>
                <a:pt x="0" y="222996"/>
              </a:lnTo>
              <a:lnTo>
                <a:pt x="0" y="327228"/>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2B3BAB6F-439B-9A48-9EB6-50D6912339BD}">
      <dsp:nvSpPr>
        <dsp:cNvPr id="0" name=""/>
        <dsp:cNvSpPr/>
      </dsp:nvSpPr>
      <dsp:spPr>
        <a:xfrm>
          <a:off x="4001492" y="1965490"/>
          <a:ext cx="2062757" cy="327228"/>
        </a:xfrm>
        <a:custGeom>
          <a:avLst/>
          <a:gdLst/>
          <a:ahLst/>
          <a:cxnLst/>
          <a:rect l="0" t="0" r="0" b="0"/>
          <a:pathLst>
            <a:path>
              <a:moveTo>
                <a:pt x="0" y="0"/>
              </a:moveTo>
              <a:lnTo>
                <a:pt x="0" y="222996"/>
              </a:lnTo>
              <a:lnTo>
                <a:pt x="2062757" y="222996"/>
              </a:lnTo>
              <a:lnTo>
                <a:pt x="2062757" y="327228"/>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5A43828E-B47B-F146-A22B-056EE61F74BB}">
      <dsp:nvSpPr>
        <dsp:cNvPr id="0" name=""/>
        <dsp:cNvSpPr/>
      </dsp:nvSpPr>
      <dsp:spPr>
        <a:xfrm>
          <a:off x="1938734" y="3007183"/>
          <a:ext cx="1375171" cy="327228"/>
        </a:xfrm>
        <a:custGeom>
          <a:avLst/>
          <a:gdLst/>
          <a:ahLst/>
          <a:cxnLst/>
          <a:rect l="0" t="0" r="0" b="0"/>
          <a:pathLst>
            <a:path>
              <a:moveTo>
                <a:pt x="0" y="0"/>
              </a:moveTo>
              <a:lnTo>
                <a:pt x="0" y="222996"/>
              </a:lnTo>
              <a:lnTo>
                <a:pt x="1375171" y="222996"/>
              </a:lnTo>
              <a:lnTo>
                <a:pt x="1375171" y="327228"/>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6D2345B-3BD8-1446-BB19-5A78819BE3DC}">
      <dsp:nvSpPr>
        <dsp:cNvPr id="0" name=""/>
        <dsp:cNvSpPr/>
      </dsp:nvSpPr>
      <dsp:spPr>
        <a:xfrm>
          <a:off x="1893014" y="3007183"/>
          <a:ext cx="91440" cy="327228"/>
        </a:xfrm>
        <a:custGeom>
          <a:avLst/>
          <a:gdLst/>
          <a:ahLst/>
          <a:cxnLst/>
          <a:rect l="0" t="0" r="0" b="0"/>
          <a:pathLst>
            <a:path>
              <a:moveTo>
                <a:pt x="45720" y="0"/>
              </a:moveTo>
              <a:lnTo>
                <a:pt x="45720" y="327228"/>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75CDAE7C-3B70-034A-AA2F-0AEC7180CD7B}">
      <dsp:nvSpPr>
        <dsp:cNvPr id="0" name=""/>
        <dsp:cNvSpPr/>
      </dsp:nvSpPr>
      <dsp:spPr>
        <a:xfrm>
          <a:off x="563562" y="3007183"/>
          <a:ext cx="1375171" cy="327228"/>
        </a:xfrm>
        <a:custGeom>
          <a:avLst/>
          <a:gdLst/>
          <a:ahLst/>
          <a:cxnLst/>
          <a:rect l="0" t="0" r="0" b="0"/>
          <a:pathLst>
            <a:path>
              <a:moveTo>
                <a:pt x="1375171" y="0"/>
              </a:moveTo>
              <a:lnTo>
                <a:pt x="1375171" y="222996"/>
              </a:lnTo>
              <a:lnTo>
                <a:pt x="0" y="222996"/>
              </a:lnTo>
              <a:lnTo>
                <a:pt x="0" y="327228"/>
              </a:lnTo>
            </a:path>
          </a:pathLst>
        </a:custGeom>
        <a:noFill/>
        <a:ln w="25400" cap="flat" cmpd="sng" algn="ctr">
          <a:solidFill>
            <a:schemeClr val="accent4">
              <a:hueOff val="0"/>
              <a:satOff val="0"/>
              <a:lumOff val="0"/>
              <a:alphaOff val="0"/>
            </a:schemeClr>
          </a:solidFill>
          <a:prstDash val="solid"/>
        </a:ln>
        <a:effectLst/>
        <a:scene3d>
          <a:camera prst="orthographicFront"/>
          <a:lightRig rig="chilly" dir="t"/>
        </a:scene3d>
        <a:sp3d z="-40000" prstMaterial="matte"/>
      </dsp:spPr>
      <dsp:style>
        <a:lnRef idx="2">
          <a:scrgbClr r="0" g="0" b="0"/>
        </a:lnRef>
        <a:fillRef idx="0">
          <a:scrgbClr r="0" g="0" b="0"/>
        </a:fillRef>
        <a:effectRef idx="0">
          <a:scrgbClr r="0" g="0" b="0"/>
        </a:effectRef>
        <a:fontRef idx="minor"/>
      </dsp:style>
    </dsp:sp>
    <dsp:sp modelId="{1A9777A4-38A1-754F-A6BB-0C32E2396778}">
      <dsp:nvSpPr>
        <dsp:cNvPr id="0" name=""/>
        <dsp:cNvSpPr/>
      </dsp:nvSpPr>
      <dsp:spPr>
        <a:xfrm>
          <a:off x="1938734" y="1965490"/>
          <a:ext cx="2062757" cy="327228"/>
        </a:xfrm>
        <a:custGeom>
          <a:avLst/>
          <a:gdLst/>
          <a:ahLst/>
          <a:cxnLst/>
          <a:rect l="0" t="0" r="0" b="0"/>
          <a:pathLst>
            <a:path>
              <a:moveTo>
                <a:pt x="2062757" y="0"/>
              </a:moveTo>
              <a:lnTo>
                <a:pt x="2062757" y="222996"/>
              </a:lnTo>
              <a:lnTo>
                <a:pt x="0" y="222996"/>
              </a:lnTo>
              <a:lnTo>
                <a:pt x="0" y="327228"/>
              </a:lnTo>
            </a:path>
          </a:pathLst>
        </a:custGeom>
        <a:noFill/>
        <a:ln w="25400" cap="flat" cmpd="sng" algn="ctr">
          <a:solidFill>
            <a:schemeClr val="accent3">
              <a:hueOff val="0"/>
              <a:satOff val="0"/>
              <a:lumOff val="0"/>
              <a:alphaOff val="0"/>
            </a:schemeClr>
          </a:solidFill>
          <a:prstDash val="solid"/>
        </a:ln>
        <a:effectLst/>
        <a:sp3d z="-40000" prstMaterial="matte"/>
      </dsp:spPr>
      <dsp:style>
        <a:lnRef idx="2">
          <a:scrgbClr r="0" g="0" b="0"/>
        </a:lnRef>
        <a:fillRef idx="0">
          <a:scrgbClr r="0" g="0" b="0"/>
        </a:fillRef>
        <a:effectRef idx="0">
          <a:scrgbClr r="0" g="0" b="0"/>
        </a:effectRef>
        <a:fontRef idx="minor"/>
      </dsp:style>
    </dsp:sp>
    <dsp:sp modelId="{6E477256-7D44-0D48-B20E-90C1ED5D29FA}">
      <dsp:nvSpPr>
        <dsp:cNvPr id="0" name=""/>
        <dsp:cNvSpPr/>
      </dsp:nvSpPr>
      <dsp:spPr>
        <a:xfrm>
          <a:off x="3438921" y="1251026"/>
          <a:ext cx="1125140" cy="714464"/>
        </a:xfrm>
        <a:prstGeom prst="roundRect">
          <a:avLst>
            <a:gd name="adj" fmla="val 10000"/>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57E801B-EDD0-1042-8F55-97FB2F33A28C}">
      <dsp:nvSpPr>
        <dsp:cNvPr id="0" name=""/>
        <dsp:cNvSpPr/>
      </dsp:nvSpPr>
      <dsp:spPr>
        <a:xfrm>
          <a:off x="3563937" y="1369791"/>
          <a:ext cx="1125140" cy="714464"/>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Immune System</a:t>
          </a:r>
          <a:endParaRPr lang="en-US" sz="1500" kern="1200" dirty="0"/>
        </a:p>
      </dsp:txBody>
      <dsp:txXfrm>
        <a:off x="3584863" y="1390717"/>
        <a:ext cx="1083288" cy="672612"/>
      </dsp:txXfrm>
    </dsp:sp>
    <dsp:sp modelId="{72D74A4D-1114-904A-83BD-426D9D04543B}">
      <dsp:nvSpPr>
        <dsp:cNvPr id="0" name=""/>
        <dsp:cNvSpPr/>
      </dsp:nvSpPr>
      <dsp:spPr>
        <a:xfrm>
          <a:off x="1376164" y="2292718"/>
          <a:ext cx="1125140" cy="714464"/>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CBFBC135-7F62-1249-BAE1-294B611CD1BD}">
      <dsp:nvSpPr>
        <dsp:cNvPr id="0" name=""/>
        <dsp:cNvSpPr/>
      </dsp:nvSpPr>
      <dsp:spPr>
        <a:xfrm>
          <a:off x="1501179" y="2411483"/>
          <a:ext cx="1125140" cy="71446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External</a:t>
          </a:r>
          <a:endParaRPr lang="en-US" sz="1500" kern="1200" dirty="0"/>
        </a:p>
      </dsp:txBody>
      <dsp:txXfrm>
        <a:off x="1522105" y="2432409"/>
        <a:ext cx="1083288" cy="672612"/>
      </dsp:txXfrm>
    </dsp:sp>
    <dsp:sp modelId="{1EAF7B9A-087D-7B4A-AA38-3510FBF9B4F6}">
      <dsp:nvSpPr>
        <dsp:cNvPr id="0" name=""/>
        <dsp:cNvSpPr/>
      </dsp:nvSpPr>
      <dsp:spPr>
        <a:xfrm>
          <a:off x="992" y="3334411"/>
          <a:ext cx="1125140" cy="714464"/>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443E9351-3636-214E-9B62-49A534339B74}">
      <dsp:nvSpPr>
        <dsp:cNvPr id="0" name=""/>
        <dsp:cNvSpPr/>
      </dsp:nvSpPr>
      <dsp:spPr>
        <a:xfrm>
          <a:off x="126007" y="3453176"/>
          <a:ext cx="1125140" cy="71446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Skin</a:t>
          </a:r>
          <a:endParaRPr lang="en-US" sz="1500" kern="1200" dirty="0"/>
        </a:p>
      </dsp:txBody>
      <dsp:txXfrm>
        <a:off x="146933" y="3474102"/>
        <a:ext cx="1083288" cy="672612"/>
      </dsp:txXfrm>
    </dsp:sp>
    <dsp:sp modelId="{84FA2106-47E1-7647-8BCF-C8B6193CEA35}">
      <dsp:nvSpPr>
        <dsp:cNvPr id="0" name=""/>
        <dsp:cNvSpPr/>
      </dsp:nvSpPr>
      <dsp:spPr>
        <a:xfrm>
          <a:off x="1376164" y="3334411"/>
          <a:ext cx="1125140" cy="714464"/>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81EB147-570E-0A44-A1A9-27AED9AD6DC3}">
      <dsp:nvSpPr>
        <dsp:cNvPr id="0" name=""/>
        <dsp:cNvSpPr/>
      </dsp:nvSpPr>
      <dsp:spPr>
        <a:xfrm>
          <a:off x="1501179" y="3453176"/>
          <a:ext cx="1125140" cy="71446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Mucous Membranes</a:t>
          </a:r>
          <a:endParaRPr lang="en-US" sz="1500" kern="1200" dirty="0"/>
        </a:p>
      </dsp:txBody>
      <dsp:txXfrm>
        <a:off x="1522105" y="3474102"/>
        <a:ext cx="1083288" cy="672612"/>
      </dsp:txXfrm>
    </dsp:sp>
    <dsp:sp modelId="{FBF68C6A-A045-4F44-830C-FDC0769C4332}">
      <dsp:nvSpPr>
        <dsp:cNvPr id="0" name=""/>
        <dsp:cNvSpPr/>
      </dsp:nvSpPr>
      <dsp:spPr>
        <a:xfrm>
          <a:off x="2751335" y="3334411"/>
          <a:ext cx="1125140" cy="714464"/>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E404E2DC-E083-2445-B391-7B8E8D63C59E}">
      <dsp:nvSpPr>
        <dsp:cNvPr id="0" name=""/>
        <dsp:cNvSpPr/>
      </dsp:nvSpPr>
      <dsp:spPr>
        <a:xfrm>
          <a:off x="2876351" y="3453176"/>
          <a:ext cx="1125140" cy="71446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Hair</a:t>
          </a:r>
          <a:endParaRPr lang="en-US" sz="1500" kern="1200" dirty="0"/>
        </a:p>
      </dsp:txBody>
      <dsp:txXfrm>
        <a:off x="2897277" y="3474102"/>
        <a:ext cx="1083288" cy="672612"/>
      </dsp:txXfrm>
    </dsp:sp>
    <dsp:sp modelId="{C9D6960E-E1F7-F44C-B15E-6788D24F5579}">
      <dsp:nvSpPr>
        <dsp:cNvPr id="0" name=""/>
        <dsp:cNvSpPr/>
      </dsp:nvSpPr>
      <dsp:spPr>
        <a:xfrm>
          <a:off x="5501679" y="2292718"/>
          <a:ext cx="1125140" cy="714464"/>
        </a:xfrm>
        <a:prstGeom prst="roundRect">
          <a:avLst>
            <a:gd name="adj" fmla="val 10000"/>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B5090150-3DCE-E74C-B409-E4C923374A1D}">
      <dsp:nvSpPr>
        <dsp:cNvPr id="0" name=""/>
        <dsp:cNvSpPr/>
      </dsp:nvSpPr>
      <dsp:spPr>
        <a:xfrm>
          <a:off x="5626695" y="2411483"/>
          <a:ext cx="1125140" cy="71446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Internal</a:t>
          </a:r>
          <a:endParaRPr lang="en-US" sz="1500" kern="1200" dirty="0"/>
        </a:p>
      </dsp:txBody>
      <dsp:txXfrm>
        <a:off x="5647621" y="2432409"/>
        <a:ext cx="1083288" cy="672612"/>
      </dsp:txXfrm>
    </dsp:sp>
    <dsp:sp modelId="{82D08438-946A-714A-B222-52607979AC1B}">
      <dsp:nvSpPr>
        <dsp:cNvPr id="0" name=""/>
        <dsp:cNvSpPr/>
      </dsp:nvSpPr>
      <dsp:spPr>
        <a:xfrm>
          <a:off x="4126507" y="3334411"/>
          <a:ext cx="1125140" cy="714464"/>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71B67B4-B299-7F43-8933-88B173EE7462}">
      <dsp:nvSpPr>
        <dsp:cNvPr id="0" name=""/>
        <dsp:cNvSpPr/>
      </dsp:nvSpPr>
      <dsp:spPr>
        <a:xfrm>
          <a:off x="4251523" y="3453176"/>
          <a:ext cx="1125140" cy="71446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Organs</a:t>
          </a:r>
          <a:endParaRPr lang="en-US" sz="1500" kern="1200" dirty="0"/>
        </a:p>
      </dsp:txBody>
      <dsp:txXfrm>
        <a:off x="4272449" y="3474102"/>
        <a:ext cx="1083288" cy="672612"/>
      </dsp:txXfrm>
    </dsp:sp>
    <dsp:sp modelId="{00D334F8-7A6B-A84A-AE03-D1868F2719DB}">
      <dsp:nvSpPr>
        <dsp:cNvPr id="0" name=""/>
        <dsp:cNvSpPr/>
      </dsp:nvSpPr>
      <dsp:spPr>
        <a:xfrm>
          <a:off x="5501679" y="3334411"/>
          <a:ext cx="1125140" cy="714464"/>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8B69C0A0-1748-6D4E-81D3-14C7082C1A68}">
      <dsp:nvSpPr>
        <dsp:cNvPr id="0" name=""/>
        <dsp:cNvSpPr/>
      </dsp:nvSpPr>
      <dsp:spPr>
        <a:xfrm>
          <a:off x="5626695" y="3453176"/>
          <a:ext cx="1125140" cy="71446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Tissues</a:t>
          </a:r>
          <a:endParaRPr lang="en-US" sz="1500" kern="1200" dirty="0"/>
        </a:p>
      </dsp:txBody>
      <dsp:txXfrm>
        <a:off x="5647621" y="3474102"/>
        <a:ext cx="1083288" cy="672612"/>
      </dsp:txXfrm>
    </dsp:sp>
    <dsp:sp modelId="{FCFDB042-A288-FE48-BA6B-5ABD025600AE}">
      <dsp:nvSpPr>
        <dsp:cNvPr id="0" name=""/>
        <dsp:cNvSpPr/>
      </dsp:nvSpPr>
      <dsp:spPr>
        <a:xfrm>
          <a:off x="6876851" y="3334411"/>
          <a:ext cx="1125140" cy="714464"/>
        </a:xfrm>
        <a:prstGeom prst="roundRect">
          <a:avLst>
            <a:gd name="adj" fmla="val 10000"/>
          </a:avLst>
        </a:prstGeom>
        <a:solidFill>
          <a:schemeClr val="accent4">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71C39BB-3F1E-4A49-8AEE-F9F5014D35C9}">
      <dsp:nvSpPr>
        <dsp:cNvPr id="0" name=""/>
        <dsp:cNvSpPr/>
      </dsp:nvSpPr>
      <dsp:spPr>
        <a:xfrm>
          <a:off x="7001867" y="3453176"/>
          <a:ext cx="1125140" cy="71446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White Blood Cells</a:t>
          </a:r>
          <a:endParaRPr lang="en-US" sz="1500" kern="1200" dirty="0"/>
        </a:p>
      </dsp:txBody>
      <dsp:txXfrm>
        <a:off x="7022793" y="3474102"/>
        <a:ext cx="1083288" cy="672612"/>
      </dsp:txXfrm>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2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D0FB55-610D-ED4B-9755-BDACF35D1A13}" type="datetimeFigureOut">
              <a:rPr lang="en-US" smtClean="0"/>
              <a:t>8/10/16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55842E-DA58-F246-9648-B46CFAA6A89C}" type="slidenum">
              <a:rPr lang="en-US" smtClean="0"/>
              <a:t>‹#›</a:t>
            </a:fld>
            <a:endParaRPr lang="en-US"/>
          </a:p>
        </p:txBody>
      </p:sp>
    </p:spTree>
    <p:extLst>
      <p:ext uri="{BB962C8B-B14F-4D97-AF65-F5344CB8AC3E}">
        <p14:creationId xmlns:p14="http://schemas.microsoft.com/office/powerpoint/2010/main" val="370306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F8CB6-4ACE-4ECC-AA22-7BAC8A2911A1}" type="datetimeFigureOut">
              <a:rPr lang="en-US" smtClean="0"/>
              <a:t>8/10/16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18EB8C-3914-4CF6-8F86-999E92CCE5F0}" type="slidenum">
              <a:rPr lang="en-US" smtClean="0"/>
              <a:t>‹#›</a:t>
            </a:fld>
            <a:endParaRPr lang="en-US"/>
          </a:p>
        </p:txBody>
      </p:sp>
    </p:spTree>
    <p:extLst>
      <p:ext uri="{BB962C8B-B14F-4D97-AF65-F5344CB8AC3E}">
        <p14:creationId xmlns:p14="http://schemas.microsoft.com/office/powerpoint/2010/main" val="3014587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1</a:t>
            </a:fld>
            <a:endParaRPr lang="en-US"/>
          </a:p>
        </p:txBody>
      </p:sp>
    </p:spTree>
    <p:extLst>
      <p:ext uri="{BB962C8B-B14F-4D97-AF65-F5344CB8AC3E}">
        <p14:creationId xmlns:p14="http://schemas.microsoft.com/office/powerpoint/2010/main" val="13483130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we’ll take a look at how testing looked under Waterfall.  In my analogy here, we can pretend that we are delivering Christmas cookies for a cookie company.  If you would, consider each cookie to be like a software feature being delivered.</a:t>
            </a:r>
          </a:p>
          <a:p>
            <a:endParaRPr lang="en-US" baseline="0" dirty="0" smtClean="0"/>
          </a:p>
          <a:p>
            <a:r>
              <a:rPr lang="en-US" baseline="0" dirty="0" smtClean="0"/>
              <a:t>Review all requirements, Write all test cases, Perform all testing, Deliver all cookies.</a:t>
            </a:r>
          </a:p>
          <a:p>
            <a:endParaRPr lang="en-US" baseline="0" dirty="0" smtClean="0"/>
          </a:p>
          <a:p>
            <a:r>
              <a:rPr lang="en-US" baseline="0" dirty="0" smtClean="0"/>
              <a:t>This entire process could take months.</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10</a:t>
            </a:fld>
            <a:endParaRPr lang="en-US"/>
          </a:p>
        </p:txBody>
      </p:sp>
    </p:spTree>
    <p:extLst>
      <p:ext uri="{BB962C8B-B14F-4D97-AF65-F5344CB8AC3E}">
        <p14:creationId xmlns:p14="http://schemas.microsoft.com/office/powerpoint/2010/main" val="127457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along</a:t>
            </a:r>
            <a:r>
              <a:rPr lang="en-US" baseline="0" dirty="0" smtClean="0"/>
              <a:t> came more agile processes like Scrum.  Businesses decided they didn’t want to wait months for cookies to be delivered, so we divided the work into iterations, typically 2 or 3 weeks, so that at the end of each iteration, a new cookie was delivered.</a:t>
            </a:r>
          </a:p>
          <a:p>
            <a:endParaRPr lang="en-US" baseline="0" dirty="0" smtClean="0"/>
          </a:p>
          <a:p>
            <a:r>
              <a:rPr lang="en-US" baseline="0" dirty="0" smtClean="0"/>
              <a:t>Review requirement for cookie 1, write test case for cookie 1, perform testing for cookie 1, deliver cookie 1. Repeat for cookie 2, cookie 3.</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11</a:t>
            </a:fld>
            <a:endParaRPr lang="en-US"/>
          </a:p>
        </p:txBody>
      </p:sp>
    </p:spTree>
    <p:extLst>
      <p:ext uri="{BB962C8B-B14F-4D97-AF65-F5344CB8AC3E}">
        <p14:creationId xmlns:p14="http://schemas.microsoft.com/office/powerpoint/2010/main" val="1765037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things are a little different</a:t>
            </a:r>
            <a:r>
              <a:rPr lang="en-US" baseline="0" dirty="0" smtClean="0"/>
              <a:t> under Continuous Delivery.  We might not deliver finished cookies at all.  </a:t>
            </a:r>
          </a:p>
        </p:txBody>
      </p:sp>
      <p:sp>
        <p:nvSpPr>
          <p:cNvPr id="4" name="Slide Number Placeholder 3"/>
          <p:cNvSpPr>
            <a:spLocks noGrp="1"/>
          </p:cNvSpPr>
          <p:nvPr>
            <p:ph type="sldNum" sz="quarter" idx="10"/>
          </p:nvPr>
        </p:nvSpPr>
        <p:spPr/>
        <p:txBody>
          <a:bodyPr/>
          <a:lstStyle/>
          <a:p>
            <a:fld id="{6B18EB8C-3914-4CF6-8F86-999E92CCE5F0}" type="slidenum">
              <a:rPr lang="en-US" smtClean="0"/>
              <a:t>12</a:t>
            </a:fld>
            <a:endParaRPr lang="en-US"/>
          </a:p>
        </p:txBody>
      </p:sp>
    </p:spTree>
    <p:extLst>
      <p:ext uri="{BB962C8B-B14F-4D97-AF65-F5344CB8AC3E}">
        <p14:creationId xmlns:p14="http://schemas.microsoft.com/office/powerpoint/2010/main" val="1254950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 </a:t>
            </a:r>
            <a:r>
              <a:rPr lang="en-US" dirty="0" smtClean="0"/>
              <a:t>shown 2 ways that feature toggles</a:t>
            </a:r>
            <a:r>
              <a:rPr lang="en-US" baseline="0" dirty="0" smtClean="0"/>
              <a:t> might be used.  First, they could be used to hide incomplete features.  But they can also be used to hide features that are complete, but where the business doesn’t want to reveal that new feature just yet.</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13</a:t>
            </a:fld>
            <a:endParaRPr lang="en-US"/>
          </a:p>
        </p:txBody>
      </p:sp>
    </p:spTree>
    <p:extLst>
      <p:ext uri="{BB962C8B-B14F-4D97-AF65-F5344CB8AC3E}">
        <p14:creationId xmlns:p14="http://schemas.microsoft.com/office/powerpoint/2010/main" val="2888990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As </a:t>
            </a:r>
            <a:r>
              <a:rPr lang="en-US" dirty="0" smtClean="0"/>
              <a:t>we are looking at our testing strategy</a:t>
            </a:r>
            <a:r>
              <a:rPr lang="en-US" baseline="0" dirty="0" smtClean="0"/>
              <a:t> under Continuous Deployment, there are really 2 areas of focus. </a:t>
            </a:r>
            <a:r>
              <a:rPr lang="en-US" baseline="0" dirty="0" smtClean="0"/>
              <a:t>Under </a:t>
            </a:r>
            <a:r>
              <a:rPr lang="en-US" baseline="0" dirty="0" smtClean="0"/>
              <a:t>our past methods of Waterfall or Scrum, we would develop several complete features, then go through a regression testing phase, then release to Production.  But under Continuous Deployment, we might release to Production after each part of a feature is developed.  We need to regression test with each release, so this means running those regression tests more often than before.</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14</a:t>
            </a:fld>
            <a:endParaRPr lang="en-US"/>
          </a:p>
        </p:txBody>
      </p:sp>
    </p:spTree>
    <p:extLst>
      <p:ext uri="{BB962C8B-B14F-4D97-AF65-F5344CB8AC3E}">
        <p14:creationId xmlns:p14="http://schemas.microsoft.com/office/powerpoint/2010/main" val="2064846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a:t>
            </a:r>
            <a:r>
              <a:rPr lang="en-US" dirty="0"/>
              <a:t>of that testing can be overwhelming.  For</a:t>
            </a:r>
            <a:r>
              <a:rPr lang="en-US" baseline="0" dirty="0"/>
              <a:t> example, someone releasing to Production quarterly might conduct regression testing once every 3 months.  </a:t>
            </a:r>
            <a:r>
              <a:rPr lang="en-US" dirty="0"/>
              <a:t>When</a:t>
            </a:r>
            <a:r>
              <a:rPr lang="en-US" baseline="0" dirty="0"/>
              <a:t> implementing Continuous Deployment, you might need to conduct that regression testing 10 or 100 times more often!  Where will we find the time to do all that testing?</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At this point some of you are thinking “Oh, this</a:t>
            </a:r>
            <a:r>
              <a:rPr lang="en-US" baseline="0" dirty="0"/>
              <a:t> is where she starts talking about automated testing!”  Well, yes, and no…..because </a:t>
            </a:r>
            <a:r>
              <a:rPr lang="en-US" baseline="0" dirty="0" smtClean="0"/>
              <a:t>just having </a:t>
            </a:r>
            <a:r>
              <a:rPr lang="en-US" baseline="0" dirty="0"/>
              <a:t>some automated tests is not enough to really solve our problem.</a:t>
            </a:r>
            <a:endParaRPr lang="en-US" dirty="0"/>
          </a:p>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15</a:t>
            </a:fld>
            <a:endParaRPr lang="en-US"/>
          </a:p>
        </p:txBody>
      </p:sp>
    </p:spTree>
    <p:extLst>
      <p:ext uri="{BB962C8B-B14F-4D97-AF65-F5344CB8AC3E}">
        <p14:creationId xmlns:p14="http://schemas.microsoft.com/office/powerpoint/2010/main" val="143741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Why?  Automated</a:t>
            </a:r>
            <a:r>
              <a:rPr lang="en-US" baseline="0" dirty="0"/>
              <a:t> tests are fast, right?  Isn’t that all we need? </a:t>
            </a:r>
          </a:p>
          <a:p>
            <a:endParaRPr lang="en-US" baseline="0" dirty="0" smtClean="0"/>
          </a:p>
          <a:p>
            <a:pPr marL="342900" indent="-342900">
              <a:buFont typeface="Arial" panose="020B0604020202020204" pitchFamily="34" charset="0"/>
              <a:buChar char="•"/>
            </a:pPr>
            <a:r>
              <a:rPr lang="en-US" dirty="0" smtClean="0"/>
              <a:t>Who is going to run the tests?</a:t>
            </a:r>
          </a:p>
          <a:p>
            <a:pPr marL="342900" indent="-342900">
              <a:buFont typeface="Arial" panose="020B0604020202020204" pitchFamily="34" charset="0"/>
              <a:buChar char="•"/>
            </a:pPr>
            <a:r>
              <a:rPr lang="en-US" dirty="0" smtClean="0"/>
              <a:t>When are the tests going to be run?</a:t>
            </a:r>
          </a:p>
          <a:p>
            <a:endParaRPr lang="en-US" baseline="0" dirty="0" smtClean="0"/>
          </a:p>
          <a:p>
            <a:endParaRPr lang="en-US" baseline="0" dirty="0"/>
          </a:p>
          <a:p>
            <a:r>
              <a:rPr lang="en-US" baseline="0" dirty="0" smtClean="0"/>
              <a:t>QA </a:t>
            </a:r>
            <a:r>
              <a:rPr lang="en-US" baseline="0" dirty="0"/>
              <a:t>receives a new complex feature to test.  </a:t>
            </a:r>
            <a:r>
              <a:rPr lang="en-US" baseline="0" dirty="0" smtClean="0"/>
              <a:t>The QA </a:t>
            </a:r>
            <a:r>
              <a:rPr lang="en-US" baseline="0" dirty="0"/>
              <a:t>dives in, and </a:t>
            </a:r>
            <a:r>
              <a:rPr lang="en-US" baseline="0" dirty="0" smtClean="0"/>
              <a:t>proceeds </a:t>
            </a:r>
            <a:r>
              <a:rPr lang="en-US" baseline="0" dirty="0"/>
              <a:t>to log 30 awesome defects.  After multiple rounds of developer fixes, and re-fixes, and testing, and re-testing, the feature looks good.  OK, then, time to run all those system regression tests.  So, </a:t>
            </a:r>
            <a:r>
              <a:rPr lang="en-US" baseline="0" dirty="0" smtClean="0"/>
              <a:t>QA first spends time </a:t>
            </a:r>
            <a:r>
              <a:rPr lang="en-US" baseline="0" dirty="0"/>
              <a:t>to get </a:t>
            </a:r>
            <a:r>
              <a:rPr lang="en-US" baseline="0" dirty="0" smtClean="0"/>
              <a:t>the automated </a:t>
            </a:r>
            <a:r>
              <a:rPr lang="en-US" baseline="0" dirty="0"/>
              <a:t>regression test system ready, sets up test data, and kicks off the test.  And what happens?  Uh oh.  In order to add the new feature, some common code was modified, and now we find out that core functionality is no longer working.  The new feature will need to be pulled out and redone.  </a:t>
            </a:r>
            <a:r>
              <a:rPr lang="en-US" baseline="0" dirty="0" smtClean="0"/>
              <a:t>So all </a:t>
            </a:r>
            <a:r>
              <a:rPr lang="en-US" baseline="0" dirty="0"/>
              <a:t>those defects </a:t>
            </a:r>
            <a:r>
              <a:rPr lang="en-US" baseline="0" dirty="0" smtClean="0"/>
              <a:t>logged </a:t>
            </a:r>
            <a:r>
              <a:rPr lang="en-US" baseline="0" dirty="0"/>
              <a:t>were for nothing.</a:t>
            </a:r>
          </a:p>
          <a:p>
            <a:endParaRPr lang="en-US" baseline="0" dirty="0"/>
          </a:p>
          <a:p>
            <a:r>
              <a:rPr lang="en-US" baseline="0" dirty="0"/>
              <a:t>So what went wrong here?  We had automated tests.  First, </a:t>
            </a:r>
            <a:r>
              <a:rPr lang="en-US" baseline="0" dirty="0" smtClean="0"/>
              <a:t>QA had </a:t>
            </a:r>
            <a:r>
              <a:rPr lang="en-US" baseline="0" dirty="0"/>
              <a:t>to spend time setting up and running the tests.  Then, we found out a major problem, but late in the process.  It would have been better to have found that out sooner!  </a:t>
            </a:r>
            <a:r>
              <a:rPr lang="en-US" baseline="0" dirty="0" smtClean="0"/>
              <a:t>Clearly, something needs to change in this process if we want to be able to release software on a frequent basis.  We need a new system.</a:t>
            </a:r>
            <a:endParaRPr lang="en-US" baseline="0" dirty="0"/>
          </a:p>
        </p:txBody>
      </p:sp>
      <p:sp>
        <p:nvSpPr>
          <p:cNvPr id="4" name="Slide Number Placeholder 3"/>
          <p:cNvSpPr>
            <a:spLocks noGrp="1"/>
          </p:cNvSpPr>
          <p:nvPr>
            <p:ph type="sldNum" sz="quarter" idx="10"/>
          </p:nvPr>
        </p:nvSpPr>
        <p:spPr/>
        <p:txBody>
          <a:bodyPr/>
          <a:lstStyle/>
          <a:p>
            <a:fld id="{6B18EB8C-3914-4CF6-8F86-999E92CCE5F0}" type="slidenum">
              <a:rPr lang="en-US" smtClean="0"/>
              <a:t>16</a:t>
            </a:fld>
            <a:endParaRPr lang="en-US"/>
          </a:p>
        </p:txBody>
      </p:sp>
    </p:spTree>
    <p:extLst>
      <p:ext uri="{BB962C8B-B14F-4D97-AF65-F5344CB8AC3E}">
        <p14:creationId xmlns:p14="http://schemas.microsoft.com/office/powerpoint/2010/main" val="256021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When designing something new, I like to look at existing systems that are already been used successfully.  So, why not take a look at a system that has been successfully managing bugs for thousands of years?  Let</a:t>
            </a:r>
            <a:r>
              <a:rPr lang="uk-UA" baseline="0" dirty="0" smtClean="0"/>
              <a:t>’</a:t>
            </a:r>
            <a:r>
              <a:rPr lang="en-US" baseline="0" dirty="0" smtClean="0"/>
              <a:t>s take a look at the human immune system and see if there might be some characteristics that we can apply to our own testing system.</a:t>
            </a:r>
          </a:p>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17</a:t>
            </a:fld>
            <a:endParaRPr lang="en-US"/>
          </a:p>
        </p:txBody>
      </p:sp>
    </p:spTree>
    <p:extLst>
      <p:ext uri="{BB962C8B-B14F-4D97-AF65-F5344CB8AC3E}">
        <p14:creationId xmlns:p14="http://schemas.microsoft.com/office/powerpoint/2010/main" val="1888056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18</a:t>
            </a:fld>
            <a:endParaRPr lang="en-US"/>
          </a:p>
        </p:txBody>
      </p:sp>
    </p:spTree>
    <p:extLst>
      <p:ext uri="{BB962C8B-B14F-4D97-AF65-F5344CB8AC3E}">
        <p14:creationId xmlns:p14="http://schemas.microsoft.com/office/powerpoint/2010/main" val="1793653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19</a:t>
            </a:fld>
            <a:endParaRPr lang="en-US"/>
          </a:p>
        </p:txBody>
      </p:sp>
    </p:spTree>
    <p:extLst>
      <p:ext uri="{BB962C8B-B14F-4D97-AF65-F5344CB8AC3E}">
        <p14:creationId xmlns:p14="http://schemas.microsoft.com/office/powerpoint/2010/main" val="387903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2</a:t>
            </a:fld>
            <a:endParaRPr lang="en-US"/>
          </a:p>
        </p:txBody>
      </p:sp>
    </p:spTree>
    <p:extLst>
      <p:ext uri="{BB962C8B-B14F-4D97-AF65-F5344CB8AC3E}">
        <p14:creationId xmlns:p14="http://schemas.microsoft.com/office/powerpoint/2010/main" val="8494167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20</a:t>
            </a:fld>
            <a:endParaRPr lang="en-US"/>
          </a:p>
        </p:txBody>
      </p:sp>
    </p:spTree>
    <p:extLst>
      <p:ext uri="{BB962C8B-B14F-4D97-AF65-F5344CB8AC3E}">
        <p14:creationId xmlns:p14="http://schemas.microsoft.com/office/powerpoint/2010/main" val="868127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first response to pathogens is our innate immunity.  This level consists of our body's defenses which are always present and ready to attack.  Our immune response evolves over time.  Once we are exposed to a pathogen, our bodies remember the pathogen and create antibodies which will be ready to attack should we ever be exposed to that pathogen again.</a:t>
            </a:r>
          </a:p>
        </p:txBody>
      </p:sp>
      <p:sp>
        <p:nvSpPr>
          <p:cNvPr id="4" name="Slide Number Placeholder 3"/>
          <p:cNvSpPr>
            <a:spLocks noGrp="1"/>
          </p:cNvSpPr>
          <p:nvPr>
            <p:ph type="sldNum" sz="quarter" idx="10"/>
          </p:nvPr>
        </p:nvSpPr>
        <p:spPr/>
        <p:txBody>
          <a:bodyPr/>
          <a:lstStyle/>
          <a:p>
            <a:fld id="{6B18EB8C-3914-4CF6-8F86-999E92CCE5F0}" type="slidenum">
              <a:rPr lang="en-US" smtClean="0"/>
              <a:t>21</a:t>
            </a:fld>
            <a:endParaRPr lang="en-US"/>
          </a:p>
        </p:txBody>
      </p:sp>
    </p:spTree>
    <p:extLst>
      <p:ext uri="{BB962C8B-B14F-4D97-AF65-F5344CB8AC3E}">
        <p14:creationId xmlns:p14="http://schemas.microsoft.com/office/powerpoint/2010/main" val="1594332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The human immune system has been doing a great job for us for thousands of years.</a:t>
            </a:r>
            <a:r>
              <a:rPr lang="en-US" baseline="0" dirty="0"/>
              <a:t>  Let’s see if we can apply the same principles to a software immune system.</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22</a:t>
            </a:fld>
            <a:endParaRPr lang="en-US"/>
          </a:p>
        </p:txBody>
      </p:sp>
    </p:spTree>
    <p:extLst>
      <p:ext uri="{BB962C8B-B14F-4D97-AF65-F5344CB8AC3E}">
        <p14:creationId xmlns:p14="http://schemas.microsoft.com/office/powerpoint/2010/main" val="2638080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23</a:t>
            </a:fld>
            <a:endParaRPr lang="en-US"/>
          </a:p>
        </p:txBody>
      </p:sp>
    </p:spTree>
    <p:extLst>
      <p:ext uri="{BB962C8B-B14F-4D97-AF65-F5344CB8AC3E}">
        <p14:creationId xmlns:p14="http://schemas.microsoft.com/office/powerpoint/2010/main" val="93049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24</a:t>
            </a:fld>
            <a:endParaRPr lang="en-US"/>
          </a:p>
        </p:txBody>
      </p:sp>
    </p:spTree>
    <p:extLst>
      <p:ext uri="{BB962C8B-B14F-4D97-AF65-F5344CB8AC3E}">
        <p14:creationId xmlns:p14="http://schemas.microsoft.com/office/powerpoint/2010/main" val="3492569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does it mean to divide our testing into layers?</a:t>
            </a:r>
            <a:r>
              <a:rPr lang="en-US" baseline="0" dirty="0" smtClean="0"/>
              <a:t>  Well, it means I’m not going to conduct all of my testing all at once, in one build or one environment.  I’m going to divide it up. Remember back to our Wish List, where we identified that we want to find bugs in critical areas of the system first.  So, I’m going to run my critical path tests first, and the least critical details are tested last.  You might ask why does it matter whether I test the most critical tests first or last?  Well, testing takes time.  I don’t want to spend a bunch of time testing little details in a build, and then find out there is a defect in a critical path of functionality.  In that case, it would have been a waste of time to test those details.  As soon as I find a defect in the critical path, I send it back to the developer to be fixed.  At that point I’ve proven that the build is not a viable release candidate, so I don’t spend any further time with it.  The developer must check in new code to fix the problem, which triggers a new CI build, and that build can then progress through our deployment pipeline. </a:t>
            </a:r>
            <a:r>
              <a:rPr lang="en-US" dirty="0" smtClean="0"/>
              <a:t>When </a:t>
            </a:r>
            <a:r>
              <a:rPr lang="en-US" dirty="0"/>
              <a:t>a build is created, it passes through a series of quality gates.  The build must pass </a:t>
            </a:r>
            <a:r>
              <a:rPr lang="en-US" dirty="0" smtClean="0"/>
              <a:t>tests at each level in </a:t>
            </a:r>
            <a:r>
              <a:rPr lang="en-US" dirty="0"/>
              <a:t>order to be promoted to the next step in the pipeline. </a:t>
            </a:r>
            <a:r>
              <a:rPr lang="en-US" dirty="0" smtClean="0"/>
              <a:t>If </a:t>
            </a:r>
            <a:r>
              <a:rPr lang="en-US" dirty="0"/>
              <a:t>the build fails a test, then it is not promoted to the next level</a:t>
            </a:r>
            <a:r>
              <a:rPr lang="en-US" dirty="0" smtClean="0"/>
              <a:t>.  You might notice that there is even a quality gate before the CI build is even created.  That represents our build and unit tests that are run and must pass before the CI build is deployed.  As </a:t>
            </a:r>
            <a:r>
              <a:rPr lang="en-US" dirty="0"/>
              <a:t>the build progresses through these levels, our confidence in the build increases, and so at each stage we are willing to invest more time in testing the build.  With each level, the tests we run become more detailed.</a:t>
            </a:r>
          </a:p>
        </p:txBody>
      </p:sp>
      <p:sp>
        <p:nvSpPr>
          <p:cNvPr id="4" name="Slide Number Placeholder 3"/>
          <p:cNvSpPr>
            <a:spLocks noGrp="1"/>
          </p:cNvSpPr>
          <p:nvPr>
            <p:ph type="sldNum" sz="quarter" idx="10"/>
          </p:nvPr>
        </p:nvSpPr>
        <p:spPr/>
        <p:txBody>
          <a:bodyPr/>
          <a:lstStyle/>
          <a:p>
            <a:fld id="{6B18EB8C-3914-4CF6-8F86-999E92CCE5F0}" type="slidenum">
              <a:rPr lang="en-US" smtClean="0"/>
              <a:t>25</a:t>
            </a:fld>
            <a:endParaRPr lang="en-US"/>
          </a:p>
        </p:txBody>
      </p:sp>
    </p:spTree>
    <p:extLst>
      <p:ext uri="{BB962C8B-B14F-4D97-AF65-F5344CB8AC3E}">
        <p14:creationId xmlns:p14="http://schemas.microsoft.com/office/powerpoint/2010/main" val="2105944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Divide your suite of tests into many subsets of tests that can be run independently.  Allows tests to be run simultaneously, resulting in faster overall runtime of tests.  (We have 54 groups of regression tests)</a:t>
            </a:r>
          </a:p>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26</a:t>
            </a:fld>
            <a:endParaRPr lang="en-US"/>
          </a:p>
        </p:txBody>
      </p:sp>
    </p:spTree>
    <p:extLst>
      <p:ext uri="{BB962C8B-B14F-4D97-AF65-F5344CB8AC3E}">
        <p14:creationId xmlns:p14="http://schemas.microsoft.com/office/powerpoint/2010/main" val="7200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27</a:t>
            </a:fld>
            <a:endParaRPr lang="en-US"/>
          </a:p>
        </p:txBody>
      </p:sp>
    </p:spTree>
    <p:extLst>
      <p:ext uri="{BB962C8B-B14F-4D97-AF65-F5344CB8AC3E}">
        <p14:creationId xmlns:p14="http://schemas.microsoft.com/office/powerpoint/2010/main" val="1910083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a:t>
            </a:r>
            <a:r>
              <a:rPr lang="en-US" baseline="0" dirty="0" smtClean="0"/>
              <a:t> </a:t>
            </a:r>
            <a:r>
              <a:rPr lang="en-US" baseline="0" dirty="0"/>
              <a:t>might be surprised to hear that the goal of testing is not to find bugs.  I’ve even heard QA folks say that their goal is to find bugs, and if they test for an entire day and find no bugs, they go home feeling like a failure.  But they are overlooking the value they provided in discovering the health of the system.  That’s valuable information for the business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28</a:t>
            </a:fld>
            <a:endParaRPr lang="en-US"/>
          </a:p>
        </p:txBody>
      </p:sp>
    </p:spTree>
    <p:extLst>
      <p:ext uri="{BB962C8B-B14F-4D97-AF65-F5344CB8AC3E}">
        <p14:creationId xmlns:p14="http://schemas.microsoft.com/office/powerpoint/2010/main" val="2215841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31</a:t>
            </a:fld>
            <a:endParaRPr lang="en-US"/>
          </a:p>
        </p:txBody>
      </p:sp>
    </p:spTree>
    <p:extLst>
      <p:ext uri="{BB962C8B-B14F-4D97-AF65-F5344CB8AC3E}">
        <p14:creationId xmlns:p14="http://schemas.microsoft.com/office/powerpoint/2010/main" val="2709111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200" kern="1200" baseline="0" dirty="0" smtClean="0">
                <a:solidFill>
                  <a:schemeClr val="tx1"/>
                </a:solidFill>
                <a:effectLst/>
                <a:latin typeface="+mn-lt"/>
                <a:ea typeface="+mn-ea"/>
                <a:cs typeface="+mn-cs"/>
              </a:rPr>
              <a:t>Today I’d like to share with you some of my journey in learning what it means to test under DevOps.  I remember back when my team was first figuring out just how we were going to implement DevOps.  I was trying to wrap my head around this idea of moving a build through a deployment pipeline, from the point of checking in code to the point of whooshing it off into Production, and specifically trying to understand where testing was going to occur along the way.  So, I asked my manager if he could describe the process for me.  And he said “Sure, let me draw it out on the whiteboard.”  Well, as I recall, that picture looked something like this</a:t>
            </a:r>
            <a:r>
              <a:rPr lang="is-IS" sz="1200" kern="1200" baseline="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6B18EB8C-3914-4CF6-8F86-999E92CCE5F0}" type="slidenum">
              <a:rPr lang="en-US" smtClean="0"/>
              <a:t>3</a:t>
            </a:fld>
            <a:endParaRPr lang="en-US"/>
          </a:p>
        </p:txBody>
      </p:sp>
    </p:spTree>
    <p:extLst>
      <p:ext uri="{BB962C8B-B14F-4D97-AF65-F5344CB8AC3E}">
        <p14:creationId xmlns:p14="http://schemas.microsoft.com/office/powerpoint/2010/main" val="1537527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32</a:t>
            </a:fld>
            <a:endParaRPr lang="en-US"/>
          </a:p>
        </p:txBody>
      </p:sp>
    </p:spTree>
    <p:extLst>
      <p:ext uri="{BB962C8B-B14F-4D97-AF65-F5344CB8AC3E}">
        <p14:creationId xmlns:p14="http://schemas.microsoft.com/office/powerpoint/2010/main" val="37230234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33</a:t>
            </a:fld>
            <a:endParaRPr lang="en-US"/>
          </a:p>
        </p:txBody>
      </p:sp>
    </p:spTree>
    <p:extLst>
      <p:ext uri="{BB962C8B-B14F-4D97-AF65-F5344CB8AC3E}">
        <p14:creationId xmlns:p14="http://schemas.microsoft.com/office/powerpoint/2010/main" val="3199336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18EB8C-3914-4CF6-8F86-999E92CCE5F0}" type="slidenum">
              <a:rPr lang="en-US" smtClean="0"/>
              <a:t>34</a:t>
            </a:fld>
            <a:endParaRPr lang="en-US"/>
          </a:p>
        </p:txBody>
      </p:sp>
    </p:spTree>
    <p:extLst>
      <p:ext uri="{BB962C8B-B14F-4D97-AF65-F5344CB8AC3E}">
        <p14:creationId xmlns:p14="http://schemas.microsoft.com/office/powerpoint/2010/main" val="3274023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gates between each step</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35</a:t>
            </a:fld>
            <a:endParaRPr lang="en-US"/>
          </a:p>
        </p:txBody>
      </p:sp>
    </p:spTree>
    <p:extLst>
      <p:ext uri="{BB962C8B-B14F-4D97-AF65-F5344CB8AC3E}">
        <p14:creationId xmlns:p14="http://schemas.microsoft.com/office/powerpoint/2010/main" val="1112942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This is a screenshot of a</a:t>
            </a:r>
            <a:r>
              <a:rPr lang="en-US" baseline="0" dirty="0" smtClean="0"/>
              <a:t> release we put out recently.  You can see how the build progressed through each stage of Dev, QAS, Stage, Prod.  The MRM tool allows us to orchestrate the entire release, kicking off automated build and test scripts along the way.  We have a could of manual approval points included in our process as well, where QA confirms that the release looks good to go.  Now we have an auditable trail of our release process.</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36</a:t>
            </a:fld>
            <a:endParaRPr lang="en-US"/>
          </a:p>
        </p:txBody>
      </p:sp>
    </p:spTree>
    <p:extLst>
      <p:ext uri="{BB962C8B-B14F-4D97-AF65-F5344CB8AC3E}">
        <p14:creationId xmlns:p14="http://schemas.microsoft.com/office/powerpoint/2010/main" val="18362691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aseline="0" dirty="0" smtClean="0"/>
              <a:t>Let’s </a:t>
            </a:r>
            <a:r>
              <a:rPr lang="en-US" baseline="0" dirty="0" smtClean="0"/>
              <a:t>hop over to our Jenkins build server and take a closer look at the automated tests.  DMO CI, DMO Dev, DMO QAS, Regression, KMB demo</a:t>
            </a:r>
            <a:r>
              <a:rPr lang="en-US" baseline="0" dirty="0" smtClean="0"/>
              <a:t>.  Demo of CI System Availability Smoke Test on Keller Mobile.  (Showing that this process applies to mobile applications too!)</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37</a:t>
            </a:fld>
            <a:endParaRPr lang="en-US"/>
          </a:p>
        </p:txBody>
      </p:sp>
    </p:spTree>
    <p:extLst>
      <p:ext uri="{BB962C8B-B14F-4D97-AF65-F5344CB8AC3E}">
        <p14:creationId xmlns:p14="http://schemas.microsoft.com/office/powerpoint/2010/main" val="455781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We use New Relic</a:t>
            </a:r>
            <a:r>
              <a:rPr lang="en-US" baseline="0" dirty="0" smtClean="0"/>
              <a:t> for monitoring our sites in Production</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38</a:t>
            </a:fld>
            <a:endParaRPr lang="en-US"/>
          </a:p>
        </p:txBody>
      </p:sp>
    </p:spTree>
    <p:extLst>
      <p:ext uri="{BB962C8B-B14F-4D97-AF65-F5344CB8AC3E}">
        <p14:creationId xmlns:p14="http://schemas.microsoft.com/office/powerpoint/2010/main" val="6350805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Maybe you’re looking at all of this thinking this looks rather complicated, and you’re not even sure where to start.  Let me share some tips for implementing a software immune system.</a:t>
            </a:r>
          </a:p>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39</a:t>
            </a:fld>
            <a:endParaRPr lang="en-US"/>
          </a:p>
        </p:txBody>
      </p:sp>
    </p:spTree>
    <p:extLst>
      <p:ext uri="{BB962C8B-B14F-4D97-AF65-F5344CB8AC3E}">
        <p14:creationId xmlns:p14="http://schemas.microsoft.com/office/powerpoint/2010/main" val="16808649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40</a:t>
            </a:fld>
            <a:endParaRPr lang="en-US"/>
          </a:p>
        </p:txBody>
      </p:sp>
    </p:spTree>
    <p:extLst>
      <p:ext uri="{BB962C8B-B14F-4D97-AF65-F5344CB8AC3E}">
        <p14:creationId xmlns:p14="http://schemas.microsoft.com/office/powerpoint/2010/main" val="1363269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Use VMs so that many tests can be run simultaneously.  This also allows you to remove data setup and teardown steps from your tests.  The VM’s can be set up with a specific set of data, restored from a known database, then the test can be run.  There is no need to clean up the data after the test, instead just delete the VM.</a:t>
            </a:r>
            <a:r>
              <a:rPr lang="en-US" dirty="0" smtClean="0">
                <a:effectLst/>
              </a:rPr>
              <a:t> But notice</a:t>
            </a:r>
            <a:r>
              <a:rPr lang="en-US" baseline="0" dirty="0" smtClean="0">
                <a:effectLst/>
              </a:rPr>
              <a:t> I say delete the VM only if the test passes</a:t>
            </a:r>
            <a:r>
              <a:rPr lang="is-IS" baseline="0" dirty="0" smtClean="0">
                <a:effectLst/>
              </a:rPr>
              <a:t>….</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41</a:t>
            </a:fld>
            <a:endParaRPr lang="en-US"/>
          </a:p>
        </p:txBody>
      </p:sp>
    </p:spTree>
    <p:extLst>
      <p:ext uri="{BB962C8B-B14F-4D97-AF65-F5344CB8AC3E}">
        <p14:creationId xmlns:p14="http://schemas.microsoft.com/office/powerpoint/2010/main" val="1364596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Looking Back</a:t>
            </a:r>
          </a:p>
          <a:p>
            <a:endParaRPr lang="en-US" dirty="0" smtClean="0"/>
          </a:p>
          <a:p>
            <a:r>
              <a:rPr lang="en-US" dirty="0" smtClean="0"/>
              <a:t>Of course my head was spinning</a:t>
            </a:r>
            <a:r>
              <a:rPr lang="en-US" baseline="0" dirty="0" smtClean="0"/>
              <a:t> at the time, and I was feeling a little woozy, so I grabbed this snapshot for future reference.  Well, today I hope to paint a clearer picture for you of what it means to perform testing under DevOps.</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4</a:t>
            </a:fld>
            <a:endParaRPr lang="en-US"/>
          </a:p>
        </p:txBody>
      </p:sp>
    </p:spTree>
    <p:extLst>
      <p:ext uri="{BB962C8B-B14F-4D97-AF65-F5344CB8AC3E}">
        <p14:creationId xmlns:p14="http://schemas.microsoft.com/office/powerpoint/2010/main" val="1347909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When the test fails, it is useful to keep the VM in the state it was in when the test failed.  This helps the QA troubleshoot the issue.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Realize that tests may fail due to an actual defect of software, or could fail because the software has changed but the test needs to be updated.  A human will need to review the test failure and determine why the test failed.  Plan for spending this time.</a:t>
            </a:r>
          </a:p>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42</a:t>
            </a:fld>
            <a:endParaRPr lang="en-US"/>
          </a:p>
        </p:txBody>
      </p:sp>
    </p:spTree>
    <p:extLst>
      <p:ext uri="{BB962C8B-B14F-4D97-AF65-F5344CB8AC3E}">
        <p14:creationId xmlns:p14="http://schemas.microsoft.com/office/powerpoint/2010/main" val="2111007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Be selective about what to automate.  At first it will be tempting to simply automate every test from the manual test plan.  Over time though, test suite will become very large.  Consider the amount of time required to create the test, maintain the test, and run the test.  When manually testing, we might have test cases for boundary conditions for example.  We want to make sure a date field only accepts properly formatted dates.  So, in manual testing, we might try entering in letters, or the number 13 for the month or things like that.  But is that a test we need to automate?  What is the likelihood that a year from now this field will no longer maintain its date formatting?  And further, if it were to fail, would anyone care?  If someone enters the letter z for the characters in a date, and the system doesn’t stop them from doing it, would the product owners be concerned enough to stop developing some new feature in order to fix this issue?  If you think not, then don’t bother automating it.  As a rule of thumb, consider one critical path scenario to automate for a new feature.  If you have written acceptance criteria, that would be a place to look for that scenario.  Sometimes one scenario is not enough, and you might determine there are 2 or 3 critical paths that absolutely must be included in the automated test, and that’s fine.  The point is to be selective, and not automate everything under the sun.</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43</a:t>
            </a:fld>
            <a:endParaRPr lang="en-US"/>
          </a:p>
        </p:txBody>
      </p:sp>
    </p:spTree>
    <p:extLst>
      <p:ext uri="{BB962C8B-B14F-4D97-AF65-F5344CB8AC3E}">
        <p14:creationId xmlns:p14="http://schemas.microsoft.com/office/powerpoint/2010/main" val="10732561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smtClean="0"/>
              <a:t>That brings me to the end of my presentation today.  I hope you enjoyed it.  Any questions?</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44</a:t>
            </a:fld>
            <a:endParaRPr lang="en-US"/>
          </a:p>
        </p:txBody>
      </p:sp>
    </p:spTree>
    <p:extLst>
      <p:ext uri="{BB962C8B-B14F-4D97-AF65-F5344CB8AC3E}">
        <p14:creationId xmlns:p14="http://schemas.microsoft.com/office/powerpoint/2010/main" val="15011467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B18EB8C-3914-4CF6-8F86-999E92CCE5F0}" type="slidenum">
              <a:rPr lang="en-US" smtClean="0"/>
              <a:t>46</a:t>
            </a:fld>
            <a:endParaRPr lang="en-US"/>
          </a:p>
        </p:txBody>
      </p:sp>
    </p:spTree>
    <p:extLst>
      <p:ext uri="{BB962C8B-B14F-4D97-AF65-F5344CB8AC3E}">
        <p14:creationId xmlns:p14="http://schemas.microsoft.com/office/powerpoint/2010/main" val="804439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5</a:t>
            </a:fld>
            <a:endParaRPr lang="en-US"/>
          </a:p>
        </p:txBody>
      </p:sp>
    </p:spTree>
    <p:extLst>
      <p:ext uri="{BB962C8B-B14F-4D97-AF65-F5344CB8AC3E}">
        <p14:creationId xmlns:p14="http://schemas.microsoft.com/office/powerpoint/2010/main" val="2130597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first, What is DevOps?</a:t>
            </a:r>
            <a:r>
              <a:rPr lang="en-US" baseline="0" dirty="0" smtClean="0"/>
              <a:t>  Classic definition is Dev and Ops working together.  </a:t>
            </a:r>
            <a:r>
              <a:rPr lang="en-US" dirty="0" smtClean="0"/>
              <a:t>We </a:t>
            </a:r>
            <a:r>
              <a:rPr lang="en-US" dirty="0"/>
              <a:t>hear the term “DevOps” all the time, and it means various things to various people.  Some may say their Development and Operations teams work well together, so they’re doing DevOps.  Others may say they are doing Continuous Deployment, so they must be doing DevOps.  Or they have Infrastructure as Code, so they are doing DevOps, or they are deploying to the Cloud, so they are doing DevOps.  But DevOps is more than any one of those things</a:t>
            </a:r>
            <a:r>
              <a:rPr lang="en-US" dirty="0" smtClean="0"/>
              <a:t>. DevOps is more than just a change in process.  It is a change in thinking that affects</a:t>
            </a:r>
            <a:r>
              <a:rPr lang="en-US" baseline="0" dirty="0" smtClean="0"/>
              <a:t> all that we do.  The idea of teams working hand in hand that previously were at odds requires a culture change.</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6</a:t>
            </a:fld>
            <a:endParaRPr lang="en-US"/>
          </a:p>
        </p:txBody>
      </p:sp>
    </p:spTree>
    <p:extLst>
      <p:ext uri="{BB962C8B-B14F-4D97-AF65-F5344CB8AC3E}">
        <p14:creationId xmlns:p14="http://schemas.microsoft.com/office/powerpoint/2010/main" val="1617239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baseline="0" dirty="0" smtClean="0"/>
              <a:t>That’s </a:t>
            </a:r>
            <a:r>
              <a:rPr lang="en-US" baseline="0" dirty="0"/>
              <a:t>why DevOps I </a:t>
            </a:r>
            <a:r>
              <a:rPr lang="en-US" baseline="0" dirty="0" smtClean="0"/>
              <a:t>think </a:t>
            </a:r>
            <a:r>
              <a:rPr lang="en-US" baseline="0" dirty="0"/>
              <a:t>is best described as a culture based on Agile principles.  But it’s more than just the same old Agile </a:t>
            </a:r>
            <a:r>
              <a:rPr lang="en-US" baseline="0" dirty="0" smtClean="0"/>
              <a:t>of </a:t>
            </a:r>
            <a:r>
              <a:rPr lang="en-US" baseline="0" dirty="0"/>
              <a:t>yesterday.  </a:t>
            </a:r>
            <a:r>
              <a:rPr lang="en-US" dirty="0"/>
              <a:t>DevOps incorporate</a:t>
            </a:r>
            <a:r>
              <a:rPr lang="en-US" baseline="0" dirty="0"/>
              <a:t>s many Agile principles, but then applies them to areas outside just the development team.  Agile ideas are applied to the design of Operations processes, deployment processes, even the process of creating the software infrastructure.  And so DevOps has also been called Agile on steroids.</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7</a:t>
            </a:fld>
            <a:endParaRPr lang="en-US"/>
          </a:p>
        </p:txBody>
      </p:sp>
    </p:spTree>
    <p:extLst>
      <p:ext uri="{BB962C8B-B14F-4D97-AF65-F5344CB8AC3E}">
        <p14:creationId xmlns:p14="http://schemas.microsoft.com/office/powerpoint/2010/main" val="3802773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there</a:t>
            </a:r>
            <a:r>
              <a:rPr lang="en-US" baseline="0" dirty="0" smtClean="0"/>
              <a:t> are many common practices that occur with DevOps.  Here I’ve listed some of the key ones.  </a:t>
            </a:r>
            <a:r>
              <a:rPr lang="en-US" dirty="0" smtClean="0"/>
              <a:t>I don’t have time today to talk about every one of these. My focus will be mostly</a:t>
            </a:r>
            <a:r>
              <a:rPr lang="en-US" baseline="0" dirty="0" smtClean="0"/>
              <a:t> on this last one, Incremental Testing.</a:t>
            </a:r>
            <a:r>
              <a:rPr lang="en-US" dirty="0" smtClean="0"/>
              <a:t>  But I do want</a:t>
            </a:r>
            <a:r>
              <a:rPr lang="en-US" baseline="0" dirty="0" smtClean="0"/>
              <a:t> to spend some time first discussing continuous delivery.  Because the idea of delivering software at a much faster rate than ever before poses significant challenges for testing.</a:t>
            </a:r>
            <a:endParaRPr lang="en-US" dirty="0"/>
          </a:p>
        </p:txBody>
      </p:sp>
      <p:sp>
        <p:nvSpPr>
          <p:cNvPr id="4" name="Slide Number Placeholder 3"/>
          <p:cNvSpPr>
            <a:spLocks noGrp="1"/>
          </p:cNvSpPr>
          <p:nvPr>
            <p:ph type="sldNum" sz="quarter" idx="10"/>
          </p:nvPr>
        </p:nvSpPr>
        <p:spPr/>
        <p:txBody>
          <a:bodyPr/>
          <a:lstStyle/>
          <a:p>
            <a:fld id="{6B18EB8C-3914-4CF6-8F86-999E92CCE5F0}" type="slidenum">
              <a:rPr lang="en-US" smtClean="0"/>
              <a:t>8</a:t>
            </a:fld>
            <a:endParaRPr lang="en-US"/>
          </a:p>
        </p:txBody>
      </p:sp>
    </p:spTree>
    <p:extLst>
      <p:ext uri="{BB962C8B-B14F-4D97-AF65-F5344CB8AC3E}">
        <p14:creationId xmlns:p14="http://schemas.microsoft.com/office/powerpoint/2010/main" val="4069779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idea of continuous delivery means that instead of having timed periodic releases (like quarterly, or monthly, or</a:t>
            </a:r>
            <a:r>
              <a:rPr lang="en-US" baseline="0" dirty="0" smtClean="0"/>
              <a:t> whatever), we can release a feature to Production whenever the business is ready.  So, once a feature has been developed, there is no need to wait for some arbitrary pre-arranged release date.  If the business wants the feature released now, then we release it.  Of course that does present some challenge, since we’re continually developing new features.  There is no code freeze prior to a release, so releasing that new feature might also mean releasing an unfinished feature along with it.  But, that’s OK, for that we use a feature toggle.  This allows us to release the new feature with the unfinished features hidden from view. </a:t>
            </a:r>
            <a:r>
              <a:rPr lang="en-US" dirty="0" smtClean="0"/>
              <a:t>So, what does that</a:t>
            </a:r>
            <a:r>
              <a:rPr lang="en-US" baseline="0" dirty="0" smtClean="0"/>
              <a:t> mean for testing?  The testing role has certainly evolved in recent years.  I’d like to highlight how the testing approach has changed under Waterfall, Scrum, and now Continuous Delivery.</a:t>
            </a:r>
            <a:endParaRPr lang="en-US" dirty="0" smtClean="0"/>
          </a:p>
        </p:txBody>
      </p:sp>
      <p:sp>
        <p:nvSpPr>
          <p:cNvPr id="4" name="Slide Number Placeholder 3"/>
          <p:cNvSpPr>
            <a:spLocks noGrp="1"/>
          </p:cNvSpPr>
          <p:nvPr>
            <p:ph type="sldNum" sz="quarter" idx="10"/>
          </p:nvPr>
        </p:nvSpPr>
        <p:spPr/>
        <p:txBody>
          <a:bodyPr/>
          <a:lstStyle/>
          <a:p>
            <a:fld id="{6B18EB8C-3914-4CF6-8F86-999E92CCE5F0}" type="slidenum">
              <a:rPr lang="en-US" smtClean="0"/>
              <a:t>9</a:t>
            </a:fld>
            <a:endParaRPr lang="en-US"/>
          </a:p>
        </p:txBody>
      </p:sp>
    </p:spTree>
    <p:extLst>
      <p:ext uri="{BB962C8B-B14F-4D97-AF65-F5344CB8AC3E}">
        <p14:creationId xmlns:p14="http://schemas.microsoft.com/office/powerpoint/2010/main" val="315360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25881" y="2049927"/>
            <a:ext cx="7397417" cy="1470025"/>
          </a:xfrm>
        </p:spPr>
        <p:txBody>
          <a:bodyPr>
            <a:normAutofit/>
          </a:bodyPr>
          <a:lstStyle>
            <a:lvl1pPr algn="l">
              <a:defRPr sz="2800" b="0">
                <a:solidFill>
                  <a:schemeClr val="bg1"/>
                </a:solidFill>
                <a:latin typeface="Helvetica"/>
                <a:cs typeface="Helvetica"/>
              </a:defRPr>
            </a:lvl1pPr>
          </a:lstStyle>
          <a:p>
            <a:r>
              <a:rPr lang="en-US"/>
              <a:t>Click to edit Master title style</a:t>
            </a:r>
            <a:endParaRPr lang="en-US" dirty="0"/>
          </a:p>
        </p:txBody>
      </p:sp>
      <p:sp>
        <p:nvSpPr>
          <p:cNvPr id="3" name="Subtitle 2"/>
          <p:cNvSpPr>
            <a:spLocks noGrp="1"/>
          </p:cNvSpPr>
          <p:nvPr>
            <p:ph type="subTitle" idx="1" hasCustomPrompt="1"/>
          </p:nvPr>
        </p:nvSpPr>
        <p:spPr>
          <a:xfrm>
            <a:off x="525881" y="3533293"/>
            <a:ext cx="7397417" cy="1752600"/>
          </a:xfrm>
        </p:spPr>
        <p:txBody>
          <a:bodyPr>
            <a:normAutofit/>
          </a:bodyPr>
          <a:lstStyle>
            <a:lvl1pPr marL="0" indent="0" algn="l">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4171481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5594"/>
            <a:ext cx="10972800" cy="7539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42321B47-E11E-4372-96E9-56CAAE47781E}" type="slidenum">
              <a:rPr lang="en-US" smtClean="0"/>
              <a:t>‹#›</a:t>
            </a:fld>
            <a:endParaRPr lang="en-US"/>
          </a:p>
        </p:txBody>
      </p:sp>
      <p:sp>
        <p:nvSpPr>
          <p:cNvPr id="4" name="Content Placeholder 2"/>
          <p:cNvSpPr>
            <a:spLocks noGrp="1"/>
          </p:cNvSpPr>
          <p:nvPr>
            <p:ph idx="1"/>
          </p:nvPr>
        </p:nvSpPr>
        <p:spPr>
          <a:xfrm>
            <a:off x="609600" y="1206654"/>
            <a:ext cx="10972800" cy="4525963"/>
          </a:xfrm>
        </p:spPr>
        <p:txBody>
          <a:body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74069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600201"/>
            <a:ext cx="5384800" cy="4525963"/>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a:xfrm>
            <a:off x="6197600" y="1600201"/>
            <a:ext cx="5384800" cy="4525963"/>
          </a:xfrm>
        </p:spPr>
        <p:txBody>
          <a:bodyPr/>
          <a:lstStyle>
            <a:lvl1pPr>
              <a:buNone/>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p:txBody>
      </p:sp>
      <p:sp>
        <p:nvSpPr>
          <p:cNvPr id="7" name="Slide Number Placeholder 6"/>
          <p:cNvSpPr>
            <a:spLocks noGrp="1"/>
          </p:cNvSpPr>
          <p:nvPr>
            <p:ph type="sldNum" sz="quarter" idx="12"/>
          </p:nvPr>
        </p:nvSpPr>
        <p:spPr/>
        <p:txBody>
          <a:bodyPr/>
          <a:lstStyle/>
          <a:p>
            <a:fld id="{42321B47-E11E-4372-96E9-56CAAE47781E}" type="slidenum">
              <a:rPr lang="en-US" smtClean="0"/>
              <a:t>‹#›</a:t>
            </a:fld>
            <a:endParaRPr lang="en-US"/>
          </a:p>
        </p:txBody>
      </p:sp>
      <p:sp>
        <p:nvSpPr>
          <p:cNvPr id="8" name="Title 1"/>
          <p:cNvSpPr>
            <a:spLocks noGrp="1"/>
          </p:cNvSpPr>
          <p:nvPr>
            <p:ph type="title" hasCustomPrompt="1"/>
          </p:nvPr>
        </p:nvSpPr>
        <p:spPr>
          <a:xfrm>
            <a:off x="609600" y="25594"/>
            <a:ext cx="10972800" cy="753950"/>
          </a:xfrm>
        </p:spPr>
        <p:txBody>
          <a:bodyPr/>
          <a:lstStyle/>
          <a:p>
            <a:r>
              <a:rPr lang="en-US" dirty="0"/>
              <a:t>CLICK TO EDIT MASTER TITLE STYLE</a:t>
            </a:r>
          </a:p>
        </p:txBody>
      </p:sp>
    </p:spTree>
    <p:extLst>
      <p:ext uri="{BB962C8B-B14F-4D97-AF65-F5344CB8AC3E}">
        <p14:creationId xmlns:p14="http://schemas.microsoft.com/office/powerpoint/2010/main" val="1907504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marL="342900" indent="-342900">
              <a:buFont typeface="Arial"/>
              <a:buChar cha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marL="342900" indent="-342900">
              <a:buFont typeface="Arial"/>
              <a:buChar cha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p:txBody>
      </p:sp>
      <p:sp>
        <p:nvSpPr>
          <p:cNvPr id="9" name="Slide Number Placeholder 8"/>
          <p:cNvSpPr>
            <a:spLocks noGrp="1"/>
          </p:cNvSpPr>
          <p:nvPr>
            <p:ph type="sldNum" sz="quarter" idx="12"/>
          </p:nvPr>
        </p:nvSpPr>
        <p:spPr/>
        <p:txBody>
          <a:bodyPr/>
          <a:lstStyle/>
          <a:p>
            <a:fld id="{42321B47-E11E-4372-96E9-56CAAE47781E}" type="slidenum">
              <a:rPr lang="en-US" smtClean="0"/>
              <a:t>‹#›</a:t>
            </a:fld>
            <a:endParaRPr lang="en-US"/>
          </a:p>
        </p:txBody>
      </p:sp>
      <p:sp>
        <p:nvSpPr>
          <p:cNvPr id="10" name="Title 1"/>
          <p:cNvSpPr>
            <a:spLocks noGrp="1"/>
          </p:cNvSpPr>
          <p:nvPr>
            <p:ph type="title" hasCustomPrompt="1"/>
          </p:nvPr>
        </p:nvSpPr>
        <p:spPr>
          <a:xfrm>
            <a:off x="609600" y="25594"/>
            <a:ext cx="10972800" cy="753950"/>
          </a:xfrm>
        </p:spPr>
        <p:txBody>
          <a:bodyPr/>
          <a:lstStyle/>
          <a:p>
            <a:r>
              <a:rPr lang="en-US" dirty="0"/>
              <a:t>CLICK TO EDIT MASTER TITLE STYLE</a:t>
            </a:r>
          </a:p>
        </p:txBody>
      </p:sp>
    </p:spTree>
    <p:extLst>
      <p:ext uri="{BB962C8B-B14F-4D97-AF65-F5344CB8AC3E}">
        <p14:creationId xmlns:p14="http://schemas.microsoft.com/office/powerpoint/2010/main" val="3300874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p:nvPr>
        </p:nvSpPr>
        <p:spPr>
          <a:xfrm>
            <a:off x="1326383" y="2522663"/>
            <a:ext cx="9332381" cy="1470025"/>
          </a:xfrm>
        </p:spPr>
        <p:txBody>
          <a:bodyPr>
            <a:normAutofit/>
          </a:bodyPr>
          <a:lstStyle>
            <a:lvl1pPr algn="ctr">
              <a:defRPr sz="3600" b="0">
                <a:solidFill>
                  <a:schemeClr val="bg1"/>
                </a:solidFill>
                <a:latin typeface="Helvetica"/>
                <a:cs typeface="Helvetica"/>
              </a:defRPr>
            </a:lvl1pPr>
          </a:lstStyle>
          <a:p>
            <a:r>
              <a:rPr lang="en-US"/>
              <a:t>Click to edit Master title style</a:t>
            </a:r>
            <a:endParaRPr lang="en-US" dirty="0"/>
          </a:p>
        </p:txBody>
      </p:sp>
    </p:spTree>
    <p:extLst>
      <p:ext uri="{BB962C8B-B14F-4D97-AF65-F5344CB8AC3E}">
        <p14:creationId xmlns:p14="http://schemas.microsoft.com/office/powerpoint/2010/main" val="2434648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321B47-E11E-4372-96E9-56CAAE47781E}" type="slidenum">
              <a:rPr lang="en-US" smtClean="0"/>
              <a:t>‹#›</a:t>
            </a:fld>
            <a:endParaRPr lang="en-US"/>
          </a:p>
        </p:txBody>
      </p:sp>
    </p:spTree>
    <p:extLst>
      <p:ext uri="{BB962C8B-B14F-4D97-AF65-F5344CB8AC3E}">
        <p14:creationId xmlns:p14="http://schemas.microsoft.com/office/powerpoint/2010/main" val="2471502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E07A7CF-A61B-4763-9636-D6517B0C31CD}" type="datetimeFigureOut">
              <a:rPr lang="en-US" smtClean="0"/>
              <a:t>8/10/16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2321B47-E11E-4372-96E9-56CAAE47781E}" type="slidenum">
              <a:rPr lang="en-US" smtClean="0"/>
              <a:t>‹#›</a:t>
            </a:fld>
            <a:endParaRPr lang="en-US"/>
          </a:p>
        </p:txBody>
      </p:sp>
    </p:spTree>
    <p:extLst>
      <p:ext uri="{BB962C8B-B14F-4D97-AF65-F5344CB8AC3E}">
        <p14:creationId xmlns:p14="http://schemas.microsoft.com/office/powerpoint/2010/main" val="16245524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9"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5594"/>
            <a:ext cx="10972800" cy="7539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206654"/>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p:txBody>
      </p:sp>
      <p:sp>
        <p:nvSpPr>
          <p:cNvPr id="6" name="Slide Number Placeholder 5"/>
          <p:cNvSpPr>
            <a:spLocks noGrp="1"/>
          </p:cNvSpPr>
          <p:nvPr>
            <p:ph type="sldNum" sz="quarter" idx="4"/>
          </p:nvPr>
        </p:nvSpPr>
        <p:spPr>
          <a:xfrm>
            <a:off x="4704389" y="6335645"/>
            <a:ext cx="2844800" cy="365125"/>
          </a:xfrm>
          <a:prstGeom prst="rect">
            <a:avLst/>
          </a:prstGeom>
        </p:spPr>
        <p:txBody>
          <a:bodyPr vert="horz" lIns="91440" tIns="45720" rIns="91440" bIns="45720" rtlCol="0" anchor="ctr"/>
          <a:lstStyle>
            <a:lvl1pPr algn="ctr">
              <a:defRPr sz="800">
                <a:solidFill>
                  <a:schemeClr val="bg1"/>
                </a:solidFill>
                <a:latin typeface="Arial   "/>
                <a:cs typeface="Arial   "/>
              </a:defRPr>
            </a:lvl1pPr>
          </a:lstStyle>
          <a:p>
            <a:fld id="{42321B47-E11E-4372-96E9-56CAAE47781E}" type="slidenum">
              <a:rPr lang="en-US" smtClean="0"/>
              <a:t>‹#›</a:t>
            </a:fld>
            <a:endParaRPr lang="en-US"/>
          </a:p>
        </p:txBody>
      </p:sp>
      <p:sp>
        <p:nvSpPr>
          <p:cNvPr id="4" name="TextBox 3"/>
          <p:cNvSpPr txBox="1"/>
          <p:nvPr/>
        </p:nvSpPr>
        <p:spPr>
          <a:xfrm>
            <a:off x="609601" y="6370154"/>
            <a:ext cx="3992023" cy="215444"/>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800" b="0" dirty="0">
                <a:solidFill>
                  <a:schemeClr val="bg1"/>
                </a:solidFill>
                <a:latin typeface="Arial"/>
                <a:cs typeface="Arial"/>
              </a:rPr>
              <a:t>Copyright 2016  J. J. Keller &amp; Associates, Inc.</a:t>
            </a:r>
          </a:p>
        </p:txBody>
      </p:sp>
    </p:spTree>
    <p:extLst>
      <p:ext uri="{BB962C8B-B14F-4D97-AF65-F5344CB8AC3E}">
        <p14:creationId xmlns:p14="http://schemas.microsoft.com/office/powerpoint/2010/main" val="656042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457200" rtl="0" eaLnBrk="1" latinLnBrk="0" hangingPunct="1">
        <a:spcBef>
          <a:spcPct val="0"/>
        </a:spcBef>
        <a:buNone/>
        <a:defRPr sz="2400" b="1" kern="1200" cap="all">
          <a:solidFill>
            <a:srgbClr val="58132A"/>
          </a:solidFill>
          <a:latin typeface="AriL"/>
          <a:ea typeface="+mj-ea"/>
          <a:cs typeface="AriL"/>
        </a:defRPr>
      </a:lvl1pPr>
    </p:titleStyle>
    <p:bodyStyle>
      <a:lvl1pPr marL="0" indent="0" algn="l" defTabSz="457200" rtl="0" eaLnBrk="1" latinLnBrk="0" hangingPunct="1">
        <a:spcBef>
          <a:spcPct val="20000"/>
        </a:spcBef>
        <a:buFont typeface="Lucida Grande"/>
        <a:buChar char=" "/>
        <a:defRPr sz="2400" kern="1200">
          <a:solidFill>
            <a:schemeClr val="tx1"/>
          </a:solidFill>
          <a:latin typeface="Helvetica"/>
          <a:ea typeface="+mn-ea"/>
          <a:cs typeface="Helvetica"/>
        </a:defRPr>
      </a:lvl1pPr>
      <a:lvl2pPr marL="512763" indent="-223838" algn="l" defTabSz="457200" rtl="0" eaLnBrk="1" latinLnBrk="0" hangingPunct="1">
        <a:lnSpc>
          <a:spcPts val="2400"/>
        </a:lnSpc>
        <a:spcBef>
          <a:spcPct val="20000"/>
        </a:spcBef>
        <a:buFont typeface="Arial"/>
        <a:buChar char="•"/>
        <a:defRPr sz="20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18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16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9" Type="http://schemas.openxmlformats.org/officeDocument/2006/relationships/diagramData" Target="../diagrams/data5.xml"/><Relationship Id="rId20" Type="http://schemas.openxmlformats.org/officeDocument/2006/relationships/image" Target="../media/image15.png"/><Relationship Id="rId10" Type="http://schemas.openxmlformats.org/officeDocument/2006/relationships/diagramLayout" Target="../diagrams/layout5.xml"/><Relationship Id="rId11" Type="http://schemas.openxmlformats.org/officeDocument/2006/relationships/diagramQuickStyle" Target="../diagrams/quickStyle5.xml"/><Relationship Id="rId12" Type="http://schemas.openxmlformats.org/officeDocument/2006/relationships/diagramColors" Target="../diagrams/colors5.xml"/><Relationship Id="rId13" Type="http://schemas.microsoft.com/office/2007/relationships/diagramDrawing" Target="../diagrams/drawing5.xml"/><Relationship Id="rId14" Type="http://schemas.openxmlformats.org/officeDocument/2006/relationships/image" Target="../media/image14.png"/><Relationship Id="rId15" Type="http://schemas.openxmlformats.org/officeDocument/2006/relationships/diagramData" Target="../diagrams/data6.xml"/><Relationship Id="rId16" Type="http://schemas.openxmlformats.org/officeDocument/2006/relationships/diagramLayout" Target="../diagrams/layout6.xml"/><Relationship Id="rId17" Type="http://schemas.openxmlformats.org/officeDocument/2006/relationships/diagramQuickStyle" Target="../diagrams/quickStyle6.xml"/><Relationship Id="rId18" Type="http://schemas.openxmlformats.org/officeDocument/2006/relationships/diagramColors" Target="../diagrams/colors6.xml"/><Relationship Id="rId19" Type="http://schemas.microsoft.com/office/2007/relationships/diagramDrawing" Target="../diagrams/drawing6.xml"/><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5" Type="http://schemas.openxmlformats.org/officeDocument/2006/relationships/diagramData" Target="../diagrams/data7.xml"/><Relationship Id="rId6" Type="http://schemas.openxmlformats.org/officeDocument/2006/relationships/diagramLayout" Target="../diagrams/layout7.xml"/><Relationship Id="rId7" Type="http://schemas.openxmlformats.org/officeDocument/2006/relationships/diagramQuickStyle" Target="../diagrams/quickStyle7.xml"/><Relationship Id="rId8" Type="http://schemas.openxmlformats.org/officeDocument/2006/relationships/diagramColors" Target="../diagrams/colors7.xml"/><Relationship Id="rId9" Type="http://schemas.microsoft.com/office/2007/relationships/diagramDrawing" Target="../diagrams/drawing7.xml"/><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3.gif"/><Relationship Id="rId4" Type="http://schemas.openxmlformats.org/officeDocument/2006/relationships/image" Target="../media/image24.jp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8"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7.xml"/><Relationship Id="rId4" Type="http://schemas.openxmlformats.org/officeDocument/2006/relationships/diagramLayout" Target="../diagrams/layout17.xml"/><Relationship Id="rId5" Type="http://schemas.openxmlformats.org/officeDocument/2006/relationships/diagramQuickStyle" Target="../diagrams/quickStyle17.xml"/><Relationship Id="rId6" Type="http://schemas.openxmlformats.org/officeDocument/2006/relationships/diagramColors" Target="../diagrams/colors17.xml"/><Relationship Id="rId7" Type="http://schemas.microsoft.com/office/2007/relationships/diagramDrawing" Target="../diagrams/drawing17.xml"/><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8.xml"/><Relationship Id="rId4" Type="http://schemas.openxmlformats.org/officeDocument/2006/relationships/diagramLayout" Target="../diagrams/layout18.xml"/><Relationship Id="rId5" Type="http://schemas.openxmlformats.org/officeDocument/2006/relationships/diagramQuickStyle" Target="../diagrams/quickStyle18.xml"/><Relationship Id="rId6" Type="http://schemas.openxmlformats.org/officeDocument/2006/relationships/diagramColors" Target="../diagrams/colors18.xml"/><Relationship Id="rId7" Type="http://schemas.microsoft.com/office/2007/relationships/diagramDrawing" Target="../diagrams/drawing18.xml"/><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9.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0.xml"/><Relationship Id="rId4" Type="http://schemas.openxmlformats.org/officeDocument/2006/relationships/diagramLayout" Target="../diagrams/layout20.xml"/><Relationship Id="rId5" Type="http://schemas.openxmlformats.org/officeDocument/2006/relationships/diagramQuickStyle" Target="../diagrams/quickStyle20.xml"/><Relationship Id="rId6" Type="http://schemas.openxmlformats.org/officeDocument/2006/relationships/diagramColors" Target="../diagrams/colors20.xml"/><Relationship Id="rId7" Type="http://schemas.microsoft.com/office/2007/relationships/diagramDrawing" Target="../diagrams/drawing20.xml"/><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1.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4" Type="http://schemas.openxmlformats.org/officeDocument/2006/relationships/diagramLayout" Target="../diagrams/layout22.xml"/><Relationship Id="rId5" Type="http://schemas.openxmlformats.org/officeDocument/2006/relationships/diagramQuickStyle" Target="../diagrams/quickStyle22.xml"/><Relationship Id="rId6" Type="http://schemas.openxmlformats.org/officeDocument/2006/relationships/diagramColors" Target="../diagrams/colors22.xml"/><Relationship Id="rId7" Type="http://schemas.microsoft.com/office/2007/relationships/diagramDrawing" Target="../diagrams/drawing22.xml"/><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0.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39750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Evolution of Testing: Waterfall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00389488"/>
              </p:ext>
            </p:extLst>
          </p:nvPr>
        </p:nvGraphicFramePr>
        <p:xfrm>
          <a:off x="500743" y="1575254"/>
          <a:ext cx="559525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05149" y="3682849"/>
            <a:ext cx="4487486" cy="2243743"/>
          </a:xfrm>
          <a:prstGeom prst="rect">
            <a:avLst/>
          </a:prstGeom>
        </p:spPr>
      </p:pic>
    </p:spTree>
    <p:extLst>
      <p:ext uri="{BB962C8B-B14F-4D97-AF65-F5344CB8AC3E}">
        <p14:creationId xmlns:p14="http://schemas.microsoft.com/office/powerpoint/2010/main" val="12314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Evolution of Testing</a:t>
            </a:r>
            <a:r>
              <a:rPr lang="en-US" dirty="0" smtClean="0"/>
              <a:t>: scrum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42492295"/>
              </p:ext>
            </p:extLst>
          </p:nvPr>
        </p:nvGraphicFramePr>
        <p:xfrm>
          <a:off x="609599" y="1151126"/>
          <a:ext cx="5595257" cy="1200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9186" y="1151126"/>
            <a:ext cx="2593331" cy="1296666"/>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897207652"/>
              </p:ext>
            </p:extLst>
          </p:nvPr>
        </p:nvGraphicFramePr>
        <p:xfrm>
          <a:off x="609598" y="2798993"/>
          <a:ext cx="5595257" cy="120060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3" name="Picture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31151" y="2798993"/>
            <a:ext cx="2610733" cy="1305367"/>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2505745554"/>
              </p:ext>
            </p:extLst>
          </p:nvPr>
        </p:nvGraphicFramePr>
        <p:xfrm>
          <a:off x="609598" y="4446860"/>
          <a:ext cx="5595257" cy="120060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8" name="Picture 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009186" y="4403178"/>
            <a:ext cx="2575932" cy="1287966"/>
          </a:xfrm>
          <a:prstGeom prst="rect">
            <a:avLst/>
          </a:prstGeom>
        </p:spPr>
      </p:pic>
    </p:spTree>
    <p:extLst>
      <p:ext uri="{BB962C8B-B14F-4D97-AF65-F5344CB8AC3E}">
        <p14:creationId xmlns:p14="http://schemas.microsoft.com/office/powerpoint/2010/main" val="38311147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Continuous </a:t>
            </a:r>
            <a:r>
              <a:rPr lang="en-US" dirty="0" smtClean="0"/>
              <a:t>DELIVERY</a:t>
            </a:r>
            <a:endParaRPr lang="en-US" dirty="0"/>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Bake cookies, test, deliver</a:t>
            </a:r>
          </a:p>
          <a:p>
            <a:endParaRPr lang="en-US" dirty="0"/>
          </a:p>
          <a:p>
            <a:endParaRPr lang="en-US" dirty="0"/>
          </a:p>
          <a:p>
            <a:endParaRPr lang="en-US" dirty="0"/>
          </a:p>
          <a:p>
            <a:endParaRPr lang="en-US" dirty="0"/>
          </a:p>
          <a:p>
            <a:pPr marL="342900" indent="-342900">
              <a:buFont typeface="Arial" panose="020B0604020202020204" pitchFamily="34" charset="0"/>
              <a:buChar char="•"/>
            </a:pPr>
            <a:r>
              <a:rPr lang="en-US" dirty="0"/>
              <a:t>Cookies are not decorated yet, so hide them with a feature toggle</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7686" y="1768549"/>
            <a:ext cx="3163968" cy="158198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686" y="3912428"/>
            <a:ext cx="3211286" cy="1576949"/>
          </a:xfrm>
          <a:prstGeom prst="rect">
            <a:avLst/>
          </a:prstGeom>
        </p:spPr>
      </p:pic>
    </p:spTree>
    <p:extLst>
      <p:ext uri="{BB962C8B-B14F-4D97-AF65-F5344CB8AC3E}">
        <p14:creationId xmlns:p14="http://schemas.microsoft.com/office/powerpoint/2010/main" val="2129330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Continuous </a:t>
            </a:r>
            <a:r>
              <a:rPr lang="en-US" dirty="0" smtClean="0"/>
              <a:t>DELIVERY, </a:t>
            </a:r>
            <a:r>
              <a:rPr lang="en-US" dirty="0"/>
              <a:t>cont.</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Decorate the cookies, test, deliver</a:t>
            </a:r>
          </a:p>
          <a:p>
            <a:endParaRPr lang="en-US" dirty="0"/>
          </a:p>
          <a:p>
            <a:pPr marL="0" indent="0">
              <a:buNone/>
            </a:pPr>
            <a:endParaRPr lang="en-US" dirty="0"/>
          </a:p>
          <a:p>
            <a:pPr marL="342900" indent="-342900">
              <a:buFont typeface="Arial" panose="020B0604020202020204" pitchFamily="34" charset="0"/>
              <a:buChar char="•"/>
            </a:pPr>
            <a:r>
              <a:rPr lang="en-US" dirty="0"/>
              <a:t>It’s not party time yet, hide the cookies!</a:t>
            </a:r>
          </a:p>
          <a:p>
            <a:pPr marL="0" indent="0">
              <a:buNone/>
            </a:pPr>
            <a:r>
              <a:rPr lang="en-US" dirty="0"/>
              <a:t>(Feature toggle)</a:t>
            </a:r>
          </a:p>
          <a:p>
            <a:endParaRPr lang="en-US" dirty="0"/>
          </a:p>
          <a:p>
            <a:pPr marL="342900" indent="-342900">
              <a:buFont typeface="Arial" panose="020B0604020202020204" pitchFamily="34" charset="0"/>
              <a:buChar char="•"/>
            </a:pPr>
            <a:r>
              <a:rPr lang="en-US" dirty="0"/>
              <a:t>Party time!  Bring out the cookies!</a:t>
            </a:r>
          </a:p>
          <a:p>
            <a:pPr marL="0" indent="0">
              <a:buNone/>
            </a:pPr>
            <a:r>
              <a:rPr lang="en-US" dirty="0"/>
              <a:t>(Remove feature toggle)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505" y="1024654"/>
            <a:ext cx="2434771" cy="121738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78505" y="2532203"/>
            <a:ext cx="2440648" cy="119851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8505" y="4020882"/>
            <a:ext cx="2434771" cy="1217386"/>
          </a:xfrm>
          <a:prstGeom prst="rect">
            <a:avLst/>
          </a:prstGeom>
        </p:spPr>
      </p:pic>
    </p:spTree>
    <p:extLst>
      <p:ext uri="{BB962C8B-B14F-4D97-AF65-F5344CB8AC3E}">
        <p14:creationId xmlns:p14="http://schemas.microsoft.com/office/powerpoint/2010/main" val="3228564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09599" y="921503"/>
            <a:ext cx="5386917" cy="639762"/>
          </a:xfrm>
        </p:spPr>
        <p:txBody>
          <a:bodyPr/>
          <a:lstStyle/>
          <a:p>
            <a:r>
              <a:rPr lang="en-US" dirty="0"/>
              <a:t>Incremental Testing</a:t>
            </a:r>
          </a:p>
        </p:txBody>
      </p:sp>
      <p:sp>
        <p:nvSpPr>
          <p:cNvPr id="3" name="Content Placeholder 2"/>
          <p:cNvSpPr>
            <a:spLocks noGrp="1"/>
          </p:cNvSpPr>
          <p:nvPr>
            <p:ph sz="half" idx="2"/>
          </p:nvPr>
        </p:nvSpPr>
        <p:spPr>
          <a:xfrm>
            <a:off x="633162" y="1703224"/>
            <a:ext cx="5386917" cy="3951288"/>
          </a:xfrm>
        </p:spPr>
        <p:txBody>
          <a:bodyPr/>
          <a:lstStyle/>
          <a:p>
            <a:pPr marL="0" indent="0">
              <a:buNone/>
            </a:pPr>
            <a:r>
              <a:rPr lang="en-US" dirty="0"/>
              <a:t>Test each </a:t>
            </a:r>
            <a:r>
              <a:rPr lang="en-US" dirty="0" smtClean="0"/>
              <a:t>part</a:t>
            </a:r>
            <a:endParaRPr lang="en-US" dirty="0"/>
          </a:p>
          <a:p>
            <a:endParaRPr lang="en-US" dirty="0"/>
          </a:p>
        </p:txBody>
      </p:sp>
      <p:sp>
        <p:nvSpPr>
          <p:cNvPr id="4" name="Text Placeholder 3"/>
          <p:cNvSpPr>
            <a:spLocks noGrp="1"/>
          </p:cNvSpPr>
          <p:nvPr>
            <p:ph type="body" sz="quarter" idx="3"/>
          </p:nvPr>
        </p:nvSpPr>
        <p:spPr>
          <a:xfrm>
            <a:off x="6144324" y="921503"/>
            <a:ext cx="5389033" cy="639762"/>
          </a:xfrm>
        </p:spPr>
        <p:txBody>
          <a:bodyPr/>
          <a:lstStyle/>
          <a:p>
            <a:r>
              <a:rPr lang="en-US" dirty="0"/>
              <a:t>Regression Testing</a:t>
            </a:r>
          </a:p>
        </p:txBody>
      </p:sp>
      <p:sp>
        <p:nvSpPr>
          <p:cNvPr id="5" name="Content Placeholder 4"/>
          <p:cNvSpPr>
            <a:spLocks noGrp="1"/>
          </p:cNvSpPr>
          <p:nvPr>
            <p:ph sz="quarter" idx="4"/>
          </p:nvPr>
        </p:nvSpPr>
        <p:spPr>
          <a:xfrm>
            <a:off x="6213605" y="1703224"/>
            <a:ext cx="5389033" cy="3951288"/>
          </a:xfrm>
        </p:spPr>
        <p:txBody>
          <a:bodyPr/>
          <a:lstStyle/>
          <a:p>
            <a:pPr marL="0" indent="0">
              <a:buNone/>
            </a:pPr>
            <a:r>
              <a:rPr lang="en-US" dirty="0"/>
              <a:t>Regression Test </a:t>
            </a:r>
            <a:r>
              <a:rPr lang="en-US" dirty="0" smtClean="0"/>
              <a:t>after each part</a:t>
            </a:r>
            <a:endParaRPr lang="en-US" dirty="0"/>
          </a:p>
        </p:txBody>
      </p:sp>
      <p:sp>
        <p:nvSpPr>
          <p:cNvPr id="6" name="Title 5"/>
          <p:cNvSpPr>
            <a:spLocks noGrp="1"/>
          </p:cNvSpPr>
          <p:nvPr>
            <p:ph type="title"/>
          </p:nvPr>
        </p:nvSpPr>
        <p:spPr/>
        <p:txBody>
          <a:bodyPr/>
          <a:lstStyle/>
          <a:p>
            <a:r>
              <a:rPr lang="en-US" dirty="0"/>
              <a:t>What to test</a:t>
            </a:r>
          </a:p>
        </p:txBody>
      </p:sp>
      <p:pic>
        <p:nvPicPr>
          <p:cNvPr id="7" name="Picture 6"/>
          <p:cNvPicPr>
            <a:picLocks noChangeAspect="1"/>
          </p:cNvPicPr>
          <p:nvPr/>
        </p:nvPicPr>
        <p:blipFill>
          <a:blip r:embed="rId3">
            <a:alphaModFix/>
            <a:grayscl/>
            <a:extLst>
              <a:ext uri="{BEBA8EAE-BF5A-486C-A8C5-ECC9F3942E4B}">
                <a14:imgProps xmlns:a14="http://schemas.microsoft.com/office/drawing/2010/main">
                  <a14:imgLayer r:embed="rId4">
                    <a14:imgEffect>
                      <a14:colorTemperature colorTemp="11200"/>
                    </a14:imgEffect>
                    <a14:imgEffect>
                      <a14:saturation sat="0"/>
                    </a14:imgEffect>
                  </a14:imgLayer>
                </a14:imgProps>
              </a:ext>
            </a:extLst>
          </a:blip>
          <a:stretch>
            <a:fillRect/>
          </a:stretch>
        </p:blipFill>
        <p:spPr>
          <a:xfrm>
            <a:off x="719909" y="2798651"/>
            <a:ext cx="3649508" cy="2703735"/>
          </a:xfrm>
          <a:prstGeom prst="rect">
            <a:avLst/>
          </a:prstGeom>
          <a:noFill/>
          <a:ln>
            <a:noFill/>
          </a:ln>
          <a:effectLst>
            <a:glow rad="127000">
              <a:schemeClr val="accent2"/>
            </a:glow>
            <a:outerShdw blurRad="292100" dist="139700" dir="2700000" algn="tl" rotWithShape="0">
              <a:srgbClr val="333333">
                <a:alpha val="65000"/>
              </a:srgbClr>
            </a:outerShdw>
          </a:effectLst>
        </p:spPr>
      </p:pic>
      <p:graphicFrame>
        <p:nvGraphicFramePr>
          <p:cNvPr id="9" name="Diagram 8"/>
          <p:cNvGraphicFramePr/>
          <p:nvPr>
            <p:extLst>
              <p:ext uri="{D42A27DB-BD31-4B8C-83A1-F6EECF244321}">
                <p14:modId xmlns:p14="http://schemas.microsoft.com/office/powerpoint/2010/main" val="1791927770"/>
              </p:ext>
            </p:extLst>
          </p:nvPr>
        </p:nvGraphicFramePr>
        <p:xfrm>
          <a:off x="6213605" y="2485997"/>
          <a:ext cx="4681543" cy="35339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ounded Rectangular Callout 7"/>
          <p:cNvSpPr/>
          <p:nvPr/>
        </p:nvSpPr>
        <p:spPr>
          <a:xfrm>
            <a:off x="9169052" y="2344038"/>
            <a:ext cx="1312429" cy="406235"/>
          </a:xfrm>
          <a:prstGeom prst="wedgeRoundRectCallout">
            <a:avLst>
              <a:gd name="adj1" fmla="val -47989"/>
              <a:gd name="adj2" fmla="val 102657"/>
              <a:gd name="adj3" fmla="val 16667"/>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Add Part 1</a:t>
            </a:r>
            <a:endParaRPr lang="en-US" dirty="0">
              <a:solidFill>
                <a:schemeClr val="tx1"/>
              </a:solidFill>
            </a:endParaRPr>
          </a:p>
        </p:txBody>
      </p:sp>
      <p:sp>
        <p:nvSpPr>
          <p:cNvPr id="11" name="Rounded Rectangular Callout 10"/>
          <p:cNvSpPr/>
          <p:nvPr/>
        </p:nvSpPr>
        <p:spPr>
          <a:xfrm>
            <a:off x="10174933" y="5104449"/>
            <a:ext cx="1317141" cy="397937"/>
          </a:xfrm>
          <a:prstGeom prst="wedgeRoundRectCallout">
            <a:avLst>
              <a:gd name="adj1" fmla="val -45876"/>
              <a:gd name="adj2" fmla="val -142592"/>
              <a:gd name="adj3" fmla="val 16667"/>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Add Part 2</a:t>
            </a:r>
            <a:endParaRPr lang="en-US" dirty="0">
              <a:solidFill>
                <a:schemeClr val="tx1"/>
              </a:solidFill>
            </a:endParaRPr>
          </a:p>
        </p:txBody>
      </p:sp>
      <p:sp>
        <p:nvSpPr>
          <p:cNvPr id="12" name="Rounded Rectangular Callout 11"/>
          <p:cNvSpPr/>
          <p:nvPr/>
        </p:nvSpPr>
        <p:spPr>
          <a:xfrm>
            <a:off x="6564573" y="5502386"/>
            <a:ext cx="1311966" cy="422036"/>
          </a:xfrm>
          <a:prstGeom prst="wedgeRoundRectCallout">
            <a:avLst>
              <a:gd name="adj1" fmla="val 55532"/>
              <a:gd name="adj2" fmla="val -92199"/>
              <a:gd name="adj3" fmla="val 16667"/>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Add Part 3</a:t>
            </a:r>
            <a:endParaRPr lang="en-US" dirty="0">
              <a:solidFill>
                <a:schemeClr val="tx1"/>
              </a:solidFill>
            </a:endParaRPr>
          </a:p>
        </p:txBody>
      </p:sp>
      <p:sp>
        <p:nvSpPr>
          <p:cNvPr id="13" name="Rounded Rectangular Callout 12"/>
          <p:cNvSpPr/>
          <p:nvPr/>
        </p:nvSpPr>
        <p:spPr>
          <a:xfrm>
            <a:off x="5555596" y="3275463"/>
            <a:ext cx="1316017" cy="401837"/>
          </a:xfrm>
          <a:prstGeom prst="wedgeRoundRectCallout">
            <a:avLst>
              <a:gd name="adj1" fmla="val 45673"/>
              <a:gd name="adj2" fmla="val 112736"/>
              <a:gd name="adj3" fmla="val 1666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Add Part 4</a:t>
            </a:r>
            <a:endParaRPr lang="en-US" dirty="0">
              <a:solidFill>
                <a:schemeClr val="tx1"/>
              </a:solidFill>
            </a:endParaRPr>
          </a:p>
        </p:txBody>
      </p:sp>
    </p:spTree>
    <p:extLst>
      <p:ext uri="{BB962C8B-B14F-4D97-AF65-F5344CB8AC3E}">
        <p14:creationId xmlns:p14="http://schemas.microsoft.com/office/powerpoint/2010/main" val="2822795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much testing!</a:t>
            </a:r>
          </a:p>
        </p:txBody>
      </p:sp>
      <p:sp>
        <p:nvSpPr>
          <p:cNvPr id="3" name="Content Placeholder 2"/>
          <p:cNvSpPr>
            <a:spLocks noGrp="1"/>
          </p:cNvSpPr>
          <p:nvPr>
            <p:ph idx="1"/>
          </p:nvPr>
        </p:nvSpPr>
        <p:spPr/>
        <p:txBody>
          <a:bodyPr/>
          <a:lstStyle/>
          <a:p>
            <a:pPr>
              <a:buNone/>
            </a:pPr>
            <a:r>
              <a:rPr lang="en-US" dirty="0"/>
              <a:t>Continuous deployment requires frequent regression testing. How will we find the time?</a:t>
            </a:r>
          </a:p>
          <a:p>
            <a:pPr marL="342900" indent="-342900">
              <a:buFont typeface="Arial" panose="020B0604020202020204" pitchFamily="34" charset="0"/>
              <a:buChar char="•"/>
            </a:pPr>
            <a:r>
              <a:rPr lang="en-US" dirty="0"/>
              <a:t>Work longer hours?</a:t>
            </a:r>
          </a:p>
          <a:p>
            <a:pPr marL="342900" indent="-342900">
              <a:buFont typeface="Arial" panose="020B0604020202020204" pitchFamily="34" charset="0"/>
              <a:buChar char="•"/>
            </a:pPr>
            <a:r>
              <a:rPr lang="en-US" dirty="0"/>
              <a:t>Hire many more QA?</a:t>
            </a:r>
          </a:p>
          <a:p>
            <a:pPr>
              <a:buNone/>
            </a:pPr>
            <a:endParaRPr lang="en-US" dirty="0"/>
          </a:p>
          <a:p>
            <a:pPr>
              <a:buNone/>
            </a:pPr>
            <a:endParaRPr lang="en-US" dirty="0"/>
          </a:p>
          <a:p>
            <a:pPr>
              <a:buNone/>
            </a:pPr>
            <a:endParaRPr lang="en-US" dirty="0"/>
          </a:p>
          <a:p>
            <a:pPr>
              <a:buNone/>
            </a:pPr>
            <a:r>
              <a:rPr lang="en-US" dirty="0"/>
              <a:t>OR</a:t>
            </a:r>
          </a:p>
          <a:p>
            <a:pPr>
              <a:buNone/>
            </a:pPr>
            <a:r>
              <a:rPr lang="en-US" dirty="0"/>
              <a:t>Find a way to make the system do the testing for us!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926" y="1674863"/>
            <a:ext cx="1776074" cy="1960965"/>
          </a:xfrm>
          <a:prstGeom prst="rect">
            <a:avLst/>
          </a:prstGeom>
        </p:spPr>
      </p:pic>
    </p:spTree>
    <p:extLst>
      <p:ext uri="{BB962C8B-B14F-4D97-AF65-F5344CB8AC3E}">
        <p14:creationId xmlns:p14="http://schemas.microsoft.com/office/powerpoint/2010/main" val="29024547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Having automated tests is not enough</a:t>
            </a:r>
          </a:p>
        </p:txBody>
      </p:sp>
      <p:sp>
        <p:nvSpPr>
          <p:cNvPr id="3" name="Content Placeholder 2"/>
          <p:cNvSpPr>
            <a:spLocks noGrp="1"/>
          </p:cNvSpPr>
          <p:nvPr>
            <p:ph idx="1"/>
          </p:nvPr>
        </p:nvSpPr>
        <p:spPr/>
        <p:txBody>
          <a:bodyPr/>
          <a:lstStyle/>
          <a:p>
            <a:r>
              <a:rPr lang="en-US" dirty="0"/>
              <a:t>Why?</a:t>
            </a:r>
          </a:p>
          <a:p>
            <a:pPr marL="342900" indent="-342900">
              <a:buFont typeface="Arial" panose="020B0604020202020204" pitchFamily="34" charset="0"/>
              <a:buChar char="•"/>
            </a:pPr>
            <a:r>
              <a:rPr lang="en-US" dirty="0"/>
              <a:t>Who is going to run the tests?</a:t>
            </a:r>
          </a:p>
          <a:p>
            <a:pPr marL="342900" indent="-342900">
              <a:buFont typeface="Arial" panose="020B0604020202020204" pitchFamily="34" charset="0"/>
              <a:buChar char="•"/>
            </a:pPr>
            <a:r>
              <a:rPr lang="en-US" dirty="0"/>
              <a:t>When are the tests going to be run?</a:t>
            </a:r>
          </a:p>
          <a:p>
            <a:pPr>
              <a:buNone/>
            </a:pPr>
            <a:endParaRPr lang="en-US" dirty="0"/>
          </a:p>
          <a:p>
            <a:pPr>
              <a:buNone/>
            </a:pPr>
            <a:r>
              <a:rPr lang="en-US" dirty="0" smtClean="0"/>
              <a:t>Consider this Scenario</a:t>
            </a:r>
            <a:r>
              <a:rPr lang="en-US" dirty="0"/>
              <a:t>:</a:t>
            </a:r>
          </a:p>
          <a:p>
            <a:pPr>
              <a:buNone/>
            </a:pPr>
            <a:endParaRPr lang="en-US" dirty="0"/>
          </a:p>
        </p:txBody>
      </p:sp>
      <p:graphicFrame>
        <p:nvGraphicFramePr>
          <p:cNvPr id="4" name="Diagram 3"/>
          <p:cNvGraphicFramePr/>
          <p:nvPr>
            <p:extLst>
              <p:ext uri="{D42A27DB-BD31-4B8C-83A1-F6EECF244321}">
                <p14:modId xmlns:p14="http://schemas.microsoft.com/office/powerpoint/2010/main" val="766680706"/>
              </p:ext>
            </p:extLst>
          </p:nvPr>
        </p:nvGraphicFramePr>
        <p:xfrm>
          <a:off x="616857" y="3469635"/>
          <a:ext cx="10203543" cy="1709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xplosion 1 4"/>
          <p:cNvSpPr/>
          <p:nvPr/>
        </p:nvSpPr>
        <p:spPr>
          <a:xfrm>
            <a:off x="9285515" y="3929744"/>
            <a:ext cx="1153885" cy="718456"/>
          </a:xfrm>
          <a:prstGeom prst="irregularSeal1">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7365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system wish list</a:t>
            </a:r>
            <a:endParaRPr lang="en-US" dirty="0"/>
          </a:p>
        </p:txBody>
      </p:sp>
      <p:sp>
        <p:nvSpPr>
          <p:cNvPr id="3" name="Content Placeholder 2"/>
          <p:cNvSpPr>
            <a:spLocks noGrp="1"/>
          </p:cNvSpPr>
          <p:nvPr>
            <p:ph idx="1"/>
          </p:nvPr>
        </p:nvSpPr>
        <p:spPr/>
        <p:txBody>
          <a:bodyPr/>
          <a:lstStyle/>
          <a:p>
            <a:r>
              <a:rPr lang="en-US" dirty="0" smtClean="0"/>
              <a:t>I wish my system would:</a:t>
            </a:r>
          </a:p>
          <a:p>
            <a:pPr marL="342900" indent="-342900">
              <a:buFont typeface="Arial" charset="0"/>
              <a:buChar char="•"/>
            </a:pPr>
            <a:r>
              <a:rPr lang="en-US" dirty="0"/>
              <a:t>Run automatically</a:t>
            </a:r>
          </a:p>
          <a:p>
            <a:pPr marL="342900" indent="-342900">
              <a:buFont typeface="Arial" charset="0"/>
              <a:buChar char="•"/>
            </a:pPr>
            <a:r>
              <a:rPr lang="en-US" dirty="0"/>
              <a:t>No data setup/teardown</a:t>
            </a:r>
          </a:p>
          <a:p>
            <a:pPr marL="342900" indent="-342900">
              <a:buFont typeface="Arial" charset="0"/>
              <a:buChar char="•"/>
            </a:pPr>
            <a:r>
              <a:rPr lang="en-US" dirty="0"/>
              <a:t>Find bugs early</a:t>
            </a:r>
          </a:p>
          <a:p>
            <a:pPr marL="342900" indent="-342900">
              <a:buFont typeface="Arial" charset="0"/>
              <a:buChar char="•"/>
            </a:pPr>
            <a:r>
              <a:rPr lang="en-US" dirty="0"/>
              <a:t>Find bugs in critical areas first</a:t>
            </a:r>
          </a:p>
          <a:p>
            <a:pPr marL="342900" indent="-342900">
              <a:buFont typeface="Arial" charset="0"/>
              <a:buChar char="•"/>
            </a:pPr>
            <a:r>
              <a:rPr lang="en-US" dirty="0"/>
              <a:t>Run </a:t>
            </a:r>
            <a:r>
              <a:rPr lang="en-US" dirty="0" smtClean="0"/>
              <a:t>quickly</a:t>
            </a:r>
            <a:endParaRPr lang="en-US" dirty="0"/>
          </a:p>
        </p:txBody>
      </p:sp>
    </p:spTree>
    <p:extLst>
      <p:ext uri="{BB962C8B-B14F-4D97-AF65-F5344CB8AC3E}">
        <p14:creationId xmlns:p14="http://schemas.microsoft.com/office/powerpoint/2010/main" val="805663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IMMUNE SYSTEM: AUTOMATIC</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Is </a:t>
            </a:r>
            <a:r>
              <a:rPr lang="en-US" i="1" dirty="0">
                <a:solidFill>
                  <a:srgbClr val="C00000"/>
                </a:solidFill>
              </a:rPr>
              <a:t>automatically</a:t>
            </a:r>
            <a:r>
              <a:rPr lang="en-US" dirty="0">
                <a:solidFill>
                  <a:srgbClr val="C00000"/>
                </a:solidFill>
              </a:rPr>
              <a:t> </a:t>
            </a:r>
            <a:r>
              <a:rPr lang="en-US" dirty="0"/>
              <a:t>triggered in response to pathogens</a:t>
            </a:r>
          </a:p>
          <a:p>
            <a:pPr marL="342900" indent="-342900">
              <a:buFont typeface="Arial" panose="020B0604020202020204" pitchFamily="34" charset="0"/>
              <a:buChar char="•"/>
            </a:pPr>
            <a:r>
              <a:rPr lang="en-US" dirty="0"/>
              <a:t>We don’t even have to think about it!</a:t>
            </a:r>
          </a:p>
          <a:p>
            <a:pPr marL="342900" indent="-342900">
              <a:buFont typeface="Arial" panose="020B0604020202020204" pitchFamily="34" charset="0"/>
              <a:buChar char="•"/>
            </a:pPr>
            <a:endParaRPr lang="en-US" dirty="0"/>
          </a:p>
          <a:p>
            <a:pPr>
              <a:buNone/>
            </a:pP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740" y="2344073"/>
            <a:ext cx="3504198" cy="2726266"/>
          </a:xfrm>
          <a:prstGeom prst="rect">
            <a:avLst/>
          </a:prstGeom>
        </p:spPr>
      </p:pic>
    </p:spTree>
    <p:extLst>
      <p:ext uri="{BB962C8B-B14F-4D97-AF65-F5344CB8AC3E}">
        <p14:creationId xmlns:p14="http://schemas.microsoft.com/office/powerpoint/2010/main" val="32720172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IMMUNE SYSTEM: multiple layers</a:t>
            </a:r>
          </a:p>
        </p:txBody>
      </p:sp>
      <p:sp>
        <p:nvSpPr>
          <p:cNvPr id="3" name="Content Placeholder 2"/>
          <p:cNvSpPr>
            <a:spLocks noGrp="1"/>
          </p:cNvSpPr>
          <p:nvPr>
            <p:ph idx="1"/>
          </p:nvPr>
        </p:nvSpPr>
        <p:spPr/>
        <p:txBody>
          <a:bodyPr/>
          <a:lstStyle/>
          <a:p>
            <a:pPr>
              <a:buNone/>
            </a:pPr>
            <a:endParaRPr lang="en-US" dirty="0"/>
          </a:p>
          <a:p>
            <a:pPr>
              <a:buNone/>
            </a:pPr>
            <a:endParaRPr lang="en-US" dirty="0"/>
          </a:p>
          <a:p>
            <a:pPr>
              <a:buNone/>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graphicFrame>
        <p:nvGraphicFramePr>
          <p:cNvPr id="4" name="Diagram 3"/>
          <p:cNvGraphicFramePr/>
          <p:nvPr>
            <p:extLst>
              <p:ext uri="{D42A27DB-BD31-4B8C-83A1-F6EECF244321}">
                <p14:modId xmlns:p14="http://schemas.microsoft.com/office/powerpoint/2010/main" val="203053900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26233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72445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IMMUNE SYSTEM: </a:t>
            </a:r>
            <a:r>
              <a:rPr lang="en-US" dirty="0" smtClean="0"/>
              <a:t>Segregation of duties</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Multiple </a:t>
            </a:r>
            <a:r>
              <a:rPr lang="en-US" dirty="0"/>
              <a:t>types of cells with specific jobs</a:t>
            </a:r>
          </a:p>
          <a:p>
            <a:pPr lvl="1" indent="0">
              <a:buNone/>
            </a:pPr>
            <a:endParaRPr lang="en-US" dirty="0"/>
          </a:p>
          <a:p>
            <a:pPr>
              <a:buNone/>
            </a:pPr>
            <a:endParaRPr lang="en-US" dirty="0"/>
          </a:p>
          <a:p>
            <a:pPr>
              <a:buNone/>
            </a:pPr>
            <a:endParaRPr lang="en-US" dirty="0"/>
          </a:p>
          <a:p>
            <a:pPr>
              <a:buNone/>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graphicFrame>
        <p:nvGraphicFramePr>
          <p:cNvPr id="10" name="Diagram 9"/>
          <p:cNvGraphicFramePr/>
          <p:nvPr>
            <p:extLst>
              <p:ext uri="{D42A27DB-BD31-4B8C-83A1-F6EECF244321}">
                <p14:modId xmlns:p14="http://schemas.microsoft.com/office/powerpoint/2010/main" val="493798694"/>
              </p:ext>
            </p:extLst>
          </p:nvPr>
        </p:nvGraphicFramePr>
        <p:xfrm>
          <a:off x="1135216" y="2027676"/>
          <a:ext cx="5884149" cy="35125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48857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immune system: innate and adaptive immunity</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90185408"/>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2067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Immune System: feedback</a:t>
            </a:r>
          </a:p>
        </p:txBody>
      </p:sp>
      <p:sp>
        <p:nvSpPr>
          <p:cNvPr id="3" name="Content Placeholder 2"/>
          <p:cNvSpPr>
            <a:spLocks noGrp="1"/>
          </p:cNvSpPr>
          <p:nvPr>
            <p:ph idx="1"/>
          </p:nvPr>
        </p:nvSpPr>
        <p:spPr/>
        <p:txBody>
          <a:bodyPr/>
          <a:lstStyle/>
          <a:p>
            <a:pPr>
              <a:buNone/>
            </a:pPr>
            <a:r>
              <a:rPr lang="en-US" dirty="0"/>
              <a:t>We continuously receive feedback from our immune system regarding the state of our health</a:t>
            </a:r>
          </a:p>
          <a:p>
            <a:pPr>
              <a:buNone/>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1428" y="2610060"/>
            <a:ext cx="2234636" cy="2499160"/>
          </a:xfrm>
          <a:prstGeom prst="rect">
            <a:avLst/>
          </a:prstGeom>
        </p:spPr>
      </p:pic>
      <p:sp>
        <p:nvSpPr>
          <p:cNvPr id="8" name="Oval Callout 7"/>
          <p:cNvSpPr/>
          <p:nvPr/>
        </p:nvSpPr>
        <p:spPr>
          <a:xfrm>
            <a:off x="9143677" y="2154379"/>
            <a:ext cx="2157662" cy="1705261"/>
          </a:xfrm>
          <a:prstGeom prst="wedgeEllipseCallout">
            <a:avLst>
              <a:gd name="adj1" fmla="val -63753"/>
              <a:gd name="adj2" fmla="val 13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I feel bad!</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675" y="2610061"/>
            <a:ext cx="2937462" cy="2499159"/>
          </a:xfrm>
          <a:prstGeom prst="rect">
            <a:avLst/>
          </a:prstGeom>
        </p:spPr>
      </p:pic>
      <p:sp>
        <p:nvSpPr>
          <p:cNvPr id="10" name="Oval Callout 9"/>
          <p:cNvSpPr/>
          <p:nvPr/>
        </p:nvSpPr>
        <p:spPr>
          <a:xfrm>
            <a:off x="3633536" y="2154379"/>
            <a:ext cx="2157662" cy="1705261"/>
          </a:xfrm>
          <a:prstGeom prst="wedgeEllipseCallout">
            <a:avLst>
              <a:gd name="adj1" fmla="val -63753"/>
              <a:gd name="adj2" fmla="val 13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a:solidFill>
                  <a:schemeClr val="tx1"/>
                </a:solidFill>
              </a:rPr>
              <a:t>I feel good!</a:t>
            </a:r>
          </a:p>
        </p:txBody>
      </p:sp>
    </p:spTree>
    <p:extLst>
      <p:ext uri="{BB962C8B-B14F-4D97-AF65-F5344CB8AC3E}">
        <p14:creationId xmlns:p14="http://schemas.microsoft.com/office/powerpoint/2010/main" val="2497216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Key Characteristics OF </a:t>
            </a:r>
            <a:r>
              <a:rPr lang="en-US" dirty="0"/>
              <a:t>HUMAN </a:t>
            </a:r>
            <a:r>
              <a:rPr lang="en-US" dirty="0" smtClean="0"/>
              <a:t>IMMUNE SYSTEM</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86765560"/>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3029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IMMUNE SYSTEM: AUTOMATIC</a:t>
            </a:r>
          </a:p>
        </p:txBody>
      </p:sp>
      <p:graphicFrame>
        <p:nvGraphicFramePr>
          <p:cNvPr id="17" name="Diagram 16"/>
          <p:cNvGraphicFramePr/>
          <p:nvPr>
            <p:extLst>
              <p:ext uri="{D42A27DB-BD31-4B8C-83A1-F6EECF244321}">
                <p14:modId xmlns:p14="http://schemas.microsoft.com/office/powerpoint/2010/main" val="73266925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70722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immune system: multiple layers</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991524307"/>
              </p:ext>
            </p:extLst>
          </p:nvPr>
        </p:nvGraphicFramePr>
        <p:xfrm>
          <a:off x="889000" y="1206501"/>
          <a:ext cx="10304928" cy="15685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ight Arrow 2"/>
          <p:cNvSpPr/>
          <p:nvPr/>
        </p:nvSpPr>
        <p:spPr>
          <a:xfrm>
            <a:off x="889000" y="3686531"/>
            <a:ext cx="10304928" cy="1600200"/>
          </a:xfrm>
          <a:prstGeom prst="rightArrow">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10800000" scaled="1"/>
            <a:tileRect/>
          </a:gra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500" b="1" dirty="0" smtClean="0">
                <a:ln w="22225">
                  <a:noFill/>
                  <a:prstDash val="solid"/>
                </a:ln>
                <a:solidFill>
                  <a:schemeClr val="bg1">
                    <a:lumMod val="50000"/>
                  </a:schemeClr>
                </a:solidFill>
              </a:rPr>
              <a:t>Most critical tests                                                                      Least critical tests</a:t>
            </a:r>
            <a:endParaRPr lang="en-US" sz="2500" b="1" dirty="0">
              <a:ln w="22225">
                <a:noFill/>
                <a:prstDash val="solid"/>
              </a:ln>
              <a:solidFill>
                <a:schemeClr val="bg1">
                  <a:lumMod val="50000"/>
                </a:schemeClr>
              </a:solidFill>
            </a:endParaRPr>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0200" y="2775093"/>
            <a:ext cx="558800" cy="516089"/>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21635" y="2775093"/>
            <a:ext cx="558800" cy="516089"/>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7781" y="2775093"/>
            <a:ext cx="558800" cy="516089"/>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93927" y="2802954"/>
            <a:ext cx="558800" cy="516089"/>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3482" y="5940124"/>
            <a:ext cx="558800" cy="516089"/>
          </a:xfrm>
          <a:prstGeom prst="rect">
            <a:avLst/>
          </a:prstGeom>
        </p:spPr>
      </p:pic>
      <p:sp>
        <p:nvSpPr>
          <p:cNvPr id="11" name="TextBox 10"/>
          <p:cNvSpPr txBox="1"/>
          <p:nvPr/>
        </p:nvSpPr>
        <p:spPr>
          <a:xfrm>
            <a:off x="889000" y="5454251"/>
            <a:ext cx="2912035" cy="400110"/>
          </a:xfrm>
          <a:prstGeom prst="rect">
            <a:avLst/>
          </a:prstGeom>
          <a:noFill/>
        </p:spPr>
        <p:txBody>
          <a:bodyPr wrap="square" rtlCol="0">
            <a:spAutoFit/>
          </a:bodyPr>
          <a:lstStyle/>
          <a:p>
            <a:r>
              <a:rPr lang="en-US" sz="2000" dirty="0" smtClean="0"/>
              <a:t>Key:</a:t>
            </a:r>
            <a:endParaRPr lang="en-US" sz="2000" dirty="0"/>
          </a:p>
        </p:txBody>
      </p:sp>
      <p:sp>
        <p:nvSpPr>
          <p:cNvPr id="12" name="TextBox 11"/>
          <p:cNvSpPr txBox="1"/>
          <p:nvPr/>
        </p:nvSpPr>
        <p:spPr>
          <a:xfrm>
            <a:off x="1452282" y="5940125"/>
            <a:ext cx="4424083" cy="400110"/>
          </a:xfrm>
          <a:prstGeom prst="rect">
            <a:avLst/>
          </a:prstGeom>
          <a:noFill/>
        </p:spPr>
        <p:txBody>
          <a:bodyPr wrap="square" rtlCol="0">
            <a:spAutoFit/>
          </a:bodyPr>
          <a:lstStyle/>
          <a:p>
            <a:r>
              <a:rPr lang="en-US" sz="2000" dirty="0" smtClean="0"/>
              <a:t> = Quality Gate</a:t>
            </a:r>
            <a:endParaRPr lang="en-US" sz="2000" dirty="0"/>
          </a:p>
        </p:txBody>
      </p:sp>
    </p:spTree>
    <p:extLst>
      <p:ext uri="{BB962C8B-B14F-4D97-AF65-F5344CB8AC3E}">
        <p14:creationId xmlns:p14="http://schemas.microsoft.com/office/powerpoint/2010/main" val="16163281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No!</a:t>
            </a:r>
            <a:endParaRPr lang="en-US" dirty="0"/>
          </a:p>
        </p:txBody>
      </p:sp>
      <p:sp>
        <p:nvSpPr>
          <p:cNvPr id="3" name="Content Placeholder 2"/>
          <p:cNvSpPr>
            <a:spLocks noGrp="1"/>
          </p:cNvSpPr>
          <p:nvPr>
            <p:ph sz="half" idx="2"/>
          </p:nvPr>
        </p:nvSpPr>
        <p:spPr/>
        <p:txBody>
          <a:bodyPr/>
          <a:lstStyle/>
          <a:p>
            <a:r>
              <a:rPr lang="en-US" dirty="0" smtClean="0"/>
              <a:t>The marathon test</a:t>
            </a:r>
          </a:p>
          <a:p>
            <a:endParaRPr lang="en-US" dirty="0"/>
          </a:p>
        </p:txBody>
      </p:sp>
      <p:sp>
        <p:nvSpPr>
          <p:cNvPr id="4" name="Text Placeholder 3"/>
          <p:cNvSpPr>
            <a:spLocks noGrp="1"/>
          </p:cNvSpPr>
          <p:nvPr>
            <p:ph type="body" sz="quarter" idx="3"/>
          </p:nvPr>
        </p:nvSpPr>
        <p:spPr/>
        <p:txBody>
          <a:bodyPr/>
          <a:lstStyle/>
          <a:p>
            <a:r>
              <a:rPr lang="en-US" dirty="0" smtClean="0"/>
              <a:t>Yes!</a:t>
            </a:r>
            <a:endParaRPr lang="en-US" dirty="0"/>
          </a:p>
        </p:txBody>
      </p:sp>
      <p:sp>
        <p:nvSpPr>
          <p:cNvPr id="5" name="Content Placeholder 4"/>
          <p:cNvSpPr>
            <a:spLocks noGrp="1"/>
          </p:cNvSpPr>
          <p:nvPr>
            <p:ph sz="quarter" idx="4"/>
          </p:nvPr>
        </p:nvSpPr>
        <p:spPr/>
        <p:txBody>
          <a:bodyPr/>
          <a:lstStyle/>
          <a:p>
            <a:r>
              <a:rPr lang="en-US" dirty="0" smtClean="0"/>
              <a:t>Many small tests that run independently and simultaneously</a:t>
            </a:r>
            <a:endParaRPr lang="en-US" dirty="0"/>
          </a:p>
        </p:txBody>
      </p:sp>
      <p:sp>
        <p:nvSpPr>
          <p:cNvPr id="6" name="Title 5"/>
          <p:cNvSpPr>
            <a:spLocks noGrp="1"/>
          </p:cNvSpPr>
          <p:nvPr>
            <p:ph type="title"/>
          </p:nvPr>
        </p:nvSpPr>
        <p:spPr/>
        <p:txBody>
          <a:bodyPr/>
          <a:lstStyle/>
          <a:p>
            <a:r>
              <a:rPr lang="en-US" dirty="0"/>
              <a:t>Software immune system</a:t>
            </a:r>
            <a:r>
              <a:rPr lang="en-US" dirty="0" smtClean="0"/>
              <a:t>: segregation of duties</a:t>
            </a:r>
            <a:endParaRPr lang="en-US" dirty="0"/>
          </a:p>
        </p:txBody>
      </p:sp>
      <p:sp>
        <p:nvSpPr>
          <p:cNvPr id="7" name="Oval 6"/>
          <p:cNvSpPr/>
          <p:nvPr/>
        </p:nvSpPr>
        <p:spPr>
          <a:xfrm>
            <a:off x="1277654" y="2930444"/>
            <a:ext cx="3081403" cy="273132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6000" dirty="0" smtClean="0"/>
              <a:t>Test</a:t>
            </a:r>
            <a:endParaRPr lang="en-US" sz="6000" dirty="0"/>
          </a:p>
        </p:txBody>
      </p:sp>
      <p:sp>
        <p:nvSpPr>
          <p:cNvPr id="8" name="Oval 7"/>
          <p:cNvSpPr/>
          <p:nvPr/>
        </p:nvSpPr>
        <p:spPr>
          <a:xfrm>
            <a:off x="6735303" y="3194137"/>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11" name="Oval 10"/>
          <p:cNvSpPr/>
          <p:nvPr/>
        </p:nvSpPr>
        <p:spPr>
          <a:xfrm>
            <a:off x="7606976" y="3194137"/>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12" name="Oval 11"/>
          <p:cNvSpPr/>
          <p:nvPr/>
        </p:nvSpPr>
        <p:spPr>
          <a:xfrm>
            <a:off x="8478649" y="3194137"/>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13" name="Oval 12"/>
          <p:cNvSpPr/>
          <p:nvPr/>
        </p:nvSpPr>
        <p:spPr>
          <a:xfrm>
            <a:off x="9350322" y="3194137"/>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14" name="Oval 13"/>
          <p:cNvSpPr/>
          <p:nvPr/>
        </p:nvSpPr>
        <p:spPr>
          <a:xfrm>
            <a:off x="10221995" y="3194137"/>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15" name="Oval 14"/>
          <p:cNvSpPr/>
          <p:nvPr/>
        </p:nvSpPr>
        <p:spPr>
          <a:xfrm>
            <a:off x="6735303" y="4035469"/>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16" name="Oval 15"/>
          <p:cNvSpPr/>
          <p:nvPr/>
        </p:nvSpPr>
        <p:spPr>
          <a:xfrm>
            <a:off x="7606976" y="4035469"/>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17" name="Oval 16"/>
          <p:cNvSpPr/>
          <p:nvPr/>
        </p:nvSpPr>
        <p:spPr>
          <a:xfrm>
            <a:off x="8478649" y="4035469"/>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18" name="Oval 17"/>
          <p:cNvSpPr/>
          <p:nvPr/>
        </p:nvSpPr>
        <p:spPr>
          <a:xfrm>
            <a:off x="9350322" y="4035469"/>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19" name="Oval 18"/>
          <p:cNvSpPr/>
          <p:nvPr/>
        </p:nvSpPr>
        <p:spPr>
          <a:xfrm>
            <a:off x="10221995" y="4035469"/>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20" name="Oval 19"/>
          <p:cNvSpPr/>
          <p:nvPr/>
        </p:nvSpPr>
        <p:spPr>
          <a:xfrm>
            <a:off x="6735303" y="4876801"/>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21" name="Oval 20"/>
          <p:cNvSpPr/>
          <p:nvPr/>
        </p:nvSpPr>
        <p:spPr>
          <a:xfrm>
            <a:off x="7606976" y="4876801"/>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22" name="Oval 21"/>
          <p:cNvSpPr/>
          <p:nvPr/>
        </p:nvSpPr>
        <p:spPr>
          <a:xfrm>
            <a:off x="8407917" y="4876801"/>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23" name="Oval 22"/>
          <p:cNvSpPr/>
          <p:nvPr/>
        </p:nvSpPr>
        <p:spPr>
          <a:xfrm>
            <a:off x="9279590" y="4876801"/>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
        <p:nvSpPr>
          <p:cNvPr id="24" name="Oval 23"/>
          <p:cNvSpPr/>
          <p:nvPr/>
        </p:nvSpPr>
        <p:spPr>
          <a:xfrm>
            <a:off x="10221995" y="4876801"/>
            <a:ext cx="800941" cy="739036"/>
          </a:xfrm>
          <a:prstGeom prst="ellipse">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Test</a:t>
            </a:r>
            <a:endParaRPr lang="en-US" dirty="0"/>
          </a:p>
        </p:txBody>
      </p:sp>
    </p:spTree>
    <p:extLst>
      <p:ext uri="{BB962C8B-B14F-4D97-AF65-F5344CB8AC3E}">
        <p14:creationId xmlns:p14="http://schemas.microsoft.com/office/powerpoint/2010/main" val="201487212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immune system: innate and adaptive immunity</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86532868"/>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867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immune system: feedback</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smtClean="0"/>
              <a:t>The </a:t>
            </a:r>
            <a:r>
              <a:rPr lang="en-US" dirty="0" smtClean="0">
                <a:solidFill>
                  <a:schemeClr val="accent2"/>
                </a:solidFill>
              </a:rPr>
              <a:t>Goal </a:t>
            </a:r>
            <a:r>
              <a:rPr lang="en-US" dirty="0">
                <a:solidFill>
                  <a:schemeClr val="accent2"/>
                </a:solidFill>
              </a:rPr>
              <a:t>of Testing is to provide feedback</a:t>
            </a:r>
            <a:r>
              <a:rPr lang="en-US" dirty="0"/>
              <a:t> to the business so they can decide at any point in time whether to release the current build or not.</a:t>
            </a:r>
          </a:p>
          <a:p>
            <a:pPr marL="342900" indent="-342900">
              <a:buFont typeface="Arial" panose="020B0604020202020204" pitchFamily="34" charset="0"/>
              <a:buChar char="•"/>
            </a:pPr>
            <a:r>
              <a:rPr lang="en-US" dirty="0" smtClean="0"/>
              <a:t>The Goal </a:t>
            </a:r>
            <a:r>
              <a:rPr lang="en-US" dirty="0"/>
              <a:t>of Testing is </a:t>
            </a:r>
            <a:r>
              <a:rPr lang="en-US" i="1" dirty="0"/>
              <a:t>not</a:t>
            </a:r>
            <a:r>
              <a:rPr lang="en-US" dirty="0"/>
              <a:t> to find bugs!</a:t>
            </a:r>
          </a:p>
          <a:p>
            <a:pPr marL="342900" indent="-342900">
              <a:buFont typeface="Arial" panose="020B0604020202020204" pitchFamily="34" charset="0"/>
              <a:buChar char="•"/>
            </a:pPr>
            <a:r>
              <a:rPr lang="en-US" dirty="0"/>
              <a:t>Business needs to know the good and the bad in order to make a fully informed decision</a:t>
            </a:r>
          </a:p>
          <a:p>
            <a:pPr marL="342900" indent="-342900">
              <a:buFont typeface="Arial" panose="020B0604020202020204" pitchFamily="34" charset="0"/>
              <a:buChar char="•"/>
            </a:pPr>
            <a:r>
              <a:rPr lang="en-US" dirty="0" smtClean="0"/>
              <a:t>Feedback </a:t>
            </a:r>
            <a:r>
              <a:rPr lang="en-US" dirty="0"/>
              <a:t>comes at all levels: CI, Dev, QAS</a:t>
            </a:r>
            <a:r>
              <a:rPr lang="en-US" dirty="0" smtClean="0"/>
              <a:t>, </a:t>
            </a:r>
            <a:r>
              <a:rPr lang="en-US" dirty="0"/>
              <a:t>Production</a:t>
            </a:r>
          </a:p>
        </p:txBody>
      </p:sp>
    </p:spTree>
    <p:extLst>
      <p:ext uri="{BB962C8B-B14F-4D97-AF65-F5344CB8AC3E}">
        <p14:creationId xmlns:p14="http://schemas.microsoft.com/office/powerpoint/2010/main" val="22076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vs. software immune systems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60291240"/>
              </p:ext>
            </p:extLst>
          </p:nvPr>
        </p:nvGraphicFramePr>
        <p:xfrm>
          <a:off x="609600" y="1206498"/>
          <a:ext cx="10820400" cy="4454716"/>
        </p:xfrm>
        <a:graphic>
          <a:graphicData uri="http://schemas.openxmlformats.org/drawingml/2006/table">
            <a:tbl>
              <a:tblPr firstRow="1" bandRow="1">
                <a:tableStyleId>{5C22544A-7EE6-4342-B048-85BDC9FD1C3A}</a:tableStyleId>
              </a:tblPr>
              <a:tblGrid>
                <a:gridCol w="5331506"/>
                <a:gridCol w="2862488"/>
                <a:gridCol w="2626406"/>
              </a:tblGrid>
              <a:tr h="636388">
                <a:tc>
                  <a:txBody>
                    <a:bodyPr/>
                    <a:lstStyle/>
                    <a:p>
                      <a:r>
                        <a:rPr lang="en-US" sz="2500" baseline="0" dirty="0" smtClean="0"/>
                        <a:t>Characteristic</a:t>
                      </a:r>
                      <a:endParaRPr lang="en-US" sz="2500" baseline="0" dirty="0"/>
                    </a:p>
                  </a:txBody>
                  <a:tcPr>
                    <a:solidFill>
                      <a:schemeClr val="accent2"/>
                    </a:solidFill>
                  </a:tcPr>
                </a:tc>
                <a:tc>
                  <a:txBody>
                    <a:bodyPr/>
                    <a:lstStyle/>
                    <a:p>
                      <a:r>
                        <a:rPr lang="en-US" sz="2500" baseline="0" dirty="0" smtClean="0"/>
                        <a:t>Human</a:t>
                      </a:r>
                      <a:endParaRPr lang="en-US" sz="2500" baseline="0" dirty="0"/>
                    </a:p>
                  </a:txBody>
                  <a:tcPr>
                    <a:solidFill>
                      <a:schemeClr val="accent2"/>
                    </a:solidFill>
                  </a:tcPr>
                </a:tc>
                <a:tc>
                  <a:txBody>
                    <a:bodyPr/>
                    <a:lstStyle/>
                    <a:p>
                      <a:r>
                        <a:rPr lang="en-US" sz="2500" baseline="0" dirty="0" smtClean="0"/>
                        <a:t>Software</a:t>
                      </a:r>
                      <a:endParaRPr lang="en-US" sz="2500" baseline="0" dirty="0"/>
                    </a:p>
                  </a:txBody>
                  <a:tcPr>
                    <a:solidFill>
                      <a:schemeClr val="accent2"/>
                    </a:solidFill>
                  </a:tcPr>
                </a:tc>
              </a:tr>
              <a:tr h="636388">
                <a:tc>
                  <a:txBody>
                    <a:bodyPr/>
                    <a:lstStyle/>
                    <a:p>
                      <a:r>
                        <a:rPr lang="en-US" sz="2500" baseline="0" dirty="0" smtClean="0"/>
                        <a:t>Automatic</a:t>
                      </a:r>
                      <a:endParaRPr lang="en-US" sz="2500" baseline="0" dirty="0"/>
                    </a:p>
                  </a:txBody>
                  <a:tcPr>
                    <a:solidFill>
                      <a:schemeClr val="accent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40000"/>
                        <a:lumOff val="60000"/>
                      </a:schemeClr>
                    </a:solidFill>
                  </a:tcPr>
                </a:tc>
              </a:tr>
              <a:tr h="636388">
                <a:tc>
                  <a:txBody>
                    <a:bodyPr/>
                    <a:lstStyle/>
                    <a:p>
                      <a:r>
                        <a:rPr lang="en-US" sz="2500" baseline="0" dirty="0" smtClean="0"/>
                        <a:t>Multiple Layers</a:t>
                      </a:r>
                      <a:endParaRPr lang="en-US" sz="2500" baseline="0" dirty="0"/>
                    </a:p>
                  </a:txBody>
                  <a:tcPr>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20000"/>
                        <a:lumOff val="80000"/>
                      </a:schemeClr>
                    </a:solidFill>
                  </a:tcPr>
                </a:tc>
              </a:tr>
              <a:tr h="636388">
                <a:tc>
                  <a:txBody>
                    <a:bodyPr/>
                    <a:lstStyle/>
                    <a:p>
                      <a:r>
                        <a:rPr lang="en-US" sz="2500" baseline="0" dirty="0" smtClean="0"/>
                        <a:t>Segregation of Duties</a:t>
                      </a:r>
                      <a:endParaRPr lang="en-US" sz="2500" baseline="0" dirty="0"/>
                    </a:p>
                  </a:txBody>
                  <a:tcPr>
                    <a:solidFill>
                      <a:schemeClr val="accent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40000"/>
                        <a:lumOff val="60000"/>
                      </a:schemeClr>
                    </a:solidFill>
                  </a:tcPr>
                </a:tc>
              </a:tr>
              <a:tr h="636388">
                <a:tc>
                  <a:txBody>
                    <a:bodyPr/>
                    <a:lstStyle/>
                    <a:p>
                      <a:r>
                        <a:rPr lang="en-US" sz="2500" baseline="0" dirty="0" smtClean="0"/>
                        <a:t>Innate Immunity</a:t>
                      </a:r>
                      <a:endParaRPr lang="en-US" sz="2500" baseline="0" dirty="0"/>
                    </a:p>
                  </a:txBody>
                  <a:tcPr>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20000"/>
                        <a:lumOff val="80000"/>
                      </a:schemeClr>
                    </a:solidFill>
                  </a:tcPr>
                </a:tc>
              </a:tr>
              <a:tr h="636388">
                <a:tc>
                  <a:txBody>
                    <a:bodyPr/>
                    <a:lstStyle/>
                    <a:p>
                      <a:r>
                        <a:rPr lang="en-US" sz="2500" baseline="0" dirty="0" smtClean="0"/>
                        <a:t>Adaptive Immunity</a:t>
                      </a:r>
                      <a:endParaRPr lang="en-US" sz="2500" baseline="0" dirty="0"/>
                    </a:p>
                  </a:txBody>
                  <a:tcPr>
                    <a:solidFill>
                      <a:schemeClr val="accent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40000"/>
                        <a:lumOff val="6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40000"/>
                        <a:lumOff val="60000"/>
                      </a:schemeClr>
                    </a:solidFill>
                  </a:tcPr>
                </a:tc>
              </a:tr>
              <a:tr h="636388">
                <a:tc>
                  <a:txBody>
                    <a:bodyPr/>
                    <a:lstStyle/>
                    <a:p>
                      <a:r>
                        <a:rPr lang="en-US" sz="2500" baseline="0" dirty="0" smtClean="0"/>
                        <a:t>Feedback</a:t>
                      </a:r>
                      <a:endParaRPr lang="en-US" sz="2500" baseline="0" dirty="0"/>
                    </a:p>
                  </a:txBody>
                  <a:tcPr>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20000"/>
                        <a:lumOff val="80000"/>
                      </a:schemeClr>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500" kern="1200" baseline="0" dirty="0" smtClean="0">
                          <a:solidFill>
                            <a:schemeClr val="dk1"/>
                          </a:solidFill>
                          <a:effectLst/>
                          <a:latin typeface="+mn-lt"/>
                          <a:ea typeface="+mn-ea"/>
                          <a:cs typeface="+mn-cs"/>
                          <a:sym typeface="Wingdings" charset="2"/>
                        </a:rPr>
                        <a:t></a:t>
                      </a:r>
                      <a:endParaRPr lang="en-US" sz="2500" kern="1200" baseline="0" dirty="0" smtClean="0">
                        <a:solidFill>
                          <a:schemeClr val="dk1"/>
                        </a:solidFill>
                        <a:effectLst/>
                        <a:latin typeface="+mn-lt"/>
                        <a:ea typeface="+mn-ea"/>
                        <a:cs typeface="+mn-cs"/>
                      </a:endParaRPr>
                    </a:p>
                  </a:txBody>
                  <a:tcPr>
                    <a:solidFill>
                      <a:schemeClr val="accent2">
                        <a:lumMod val="20000"/>
                        <a:lumOff val="80000"/>
                      </a:schemeClr>
                    </a:solidFill>
                  </a:tcPr>
                </a:tc>
              </a:tr>
            </a:tbl>
          </a:graphicData>
        </a:graphic>
      </p:graphicFrame>
    </p:spTree>
    <p:extLst>
      <p:ext uri="{BB962C8B-B14F-4D97-AF65-F5344CB8AC3E}">
        <p14:creationId xmlns:p14="http://schemas.microsoft.com/office/powerpoint/2010/main" val="931437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Boost your Immune System with DevOps</a:t>
            </a:r>
          </a:p>
        </p:txBody>
      </p:sp>
      <p:sp>
        <p:nvSpPr>
          <p:cNvPr id="3" name="Subtitle 2"/>
          <p:cNvSpPr>
            <a:spLocks noGrp="1"/>
          </p:cNvSpPr>
          <p:nvPr>
            <p:ph type="subTitle" idx="1"/>
          </p:nvPr>
        </p:nvSpPr>
        <p:spPr/>
        <p:txBody>
          <a:bodyPr>
            <a:normAutofit/>
          </a:bodyPr>
          <a:lstStyle/>
          <a:p>
            <a:r>
              <a:rPr lang="en-US" dirty="0"/>
              <a:t>By Michelle </a:t>
            </a:r>
            <a:r>
              <a:rPr lang="en-US" dirty="0" err="1"/>
              <a:t>Munstedt</a:t>
            </a:r>
            <a:endParaRPr lang="en-US" dirty="0"/>
          </a:p>
          <a:p>
            <a:r>
              <a:rPr lang="en-US" dirty="0"/>
              <a:t>Quality Assurance Architect, J.J. Keller &amp; Associates, Inc.</a:t>
            </a:r>
          </a:p>
        </p:txBody>
      </p:sp>
    </p:spTree>
    <p:extLst>
      <p:ext uri="{BB962C8B-B14F-4D97-AF65-F5344CB8AC3E}">
        <p14:creationId xmlns:p14="http://schemas.microsoft.com/office/powerpoint/2010/main" val="24748879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Wishes granted!</a:t>
            </a:r>
            <a:endParaRPr lang="en-US" dirty="0"/>
          </a:p>
        </p:txBody>
      </p:sp>
      <p:sp>
        <p:nvSpPr>
          <p:cNvPr id="3" name="Content Placeholder 2"/>
          <p:cNvSpPr>
            <a:spLocks noGrp="1"/>
          </p:cNvSpPr>
          <p:nvPr>
            <p:ph idx="1"/>
          </p:nvPr>
        </p:nvSpPr>
        <p:spPr>
          <a:xfrm>
            <a:off x="609600" y="1206655"/>
            <a:ext cx="10255624" cy="702827"/>
          </a:xfrm>
        </p:spPr>
        <p:txBody>
          <a:bodyPr>
            <a:normAutofit/>
          </a:bodyPr>
          <a:lstStyle/>
          <a:p>
            <a:pPr>
              <a:buNone/>
            </a:pPr>
            <a:r>
              <a:rPr lang="en-US" dirty="0" smtClean="0"/>
              <a:t>Each wish is granted by a characteristic of </a:t>
            </a:r>
            <a:r>
              <a:rPr lang="en-US" smtClean="0"/>
              <a:t>the Software Immune System:</a:t>
            </a:r>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97924442"/>
              </p:ext>
            </p:extLst>
          </p:nvPr>
        </p:nvGraphicFramePr>
        <p:xfrm>
          <a:off x="717174" y="1909482"/>
          <a:ext cx="9287436" cy="3402108"/>
        </p:xfrm>
        <a:graphic>
          <a:graphicData uri="http://schemas.openxmlformats.org/drawingml/2006/table">
            <a:tbl>
              <a:tblPr firstRow="1" bandRow="1">
                <a:tableStyleId>{5C22544A-7EE6-4342-B048-85BDC9FD1C3A}</a:tableStyleId>
              </a:tblPr>
              <a:tblGrid>
                <a:gridCol w="4643718"/>
                <a:gridCol w="4643718"/>
              </a:tblGrid>
              <a:tr h="567018">
                <a:tc>
                  <a:txBody>
                    <a:bodyPr/>
                    <a:lstStyle/>
                    <a:p>
                      <a:r>
                        <a:rPr lang="en-US" sz="2500" baseline="0" dirty="0" smtClean="0"/>
                        <a:t>Wish</a:t>
                      </a:r>
                      <a:endParaRPr lang="en-US" sz="2500" baseline="0" dirty="0"/>
                    </a:p>
                  </a:txBody>
                  <a:tcPr>
                    <a:solidFill>
                      <a:schemeClr val="accent3"/>
                    </a:solidFill>
                  </a:tcPr>
                </a:tc>
                <a:tc>
                  <a:txBody>
                    <a:bodyPr/>
                    <a:lstStyle/>
                    <a:p>
                      <a:r>
                        <a:rPr lang="en-US" sz="2500" baseline="0" dirty="0" smtClean="0"/>
                        <a:t>Characteristic</a:t>
                      </a:r>
                      <a:endParaRPr lang="en-US" sz="2500" baseline="0" dirty="0"/>
                    </a:p>
                  </a:txBody>
                  <a:tcPr>
                    <a:solidFill>
                      <a:schemeClr val="accent3"/>
                    </a:solidFill>
                  </a:tcPr>
                </a:tc>
              </a:tr>
              <a:tr h="567018">
                <a:tc>
                  <a:txBody>
                    <a:bodyPr/>
                    <a:lstStyle/>
                    <a:p>
                      <a:r>
                        <a:rPr lang="en-US" sz="2500" baseline="0" dirty="0" smtClean="0"/>
                        <a:t>Run automatically</a:t>
                      </a:r>
                      <a:endParaRPr lang="en-US" sz="2500" baseline="0" dirty="0"/>
                    </a:p>
                  </a:txBody>
                  <a:tcPr>
                    <a:solidFill>
                      <a:schemeClr val="accent3">
                        <a:lumMod val="40000"/>
                        <a:lumOff val="60000"/>
                      </a:schemeClr>
                    </a:solidFill>
                  </a:tcPr>
                </a:tc>
                <a:tc>
                  <a:txBody>
                    <a:bodyPr/>
                    <a:lstStyle/>
                    <a:p>
                      <a:r>
                        <a:rPr lang="en-US" sz="2500" baseline="0" dirty="0" smtClean="0"/>
                        <a:t>Automatic</a:t>
                      </a:r>
                      <a:endParaRPr lang="en-US" sz="2500" baseline="0" dirty="0"/>
                    </a:p>
                  </a:txBody>
                  <a:tcPr>
                    <a:solidFill>
                      <a:schemeClr val="accent3">
                        <a:lumMod val="40000"/>
                        <a:lumOff val="60000"/>
                      </a:schemeClr>
                    </a:solidFill>
                  </a:tcPr>
                </a:tc>
              </a:tr>
              <a:tr h="567018">
                <a:tc>
                  <a:txBody>
                    <a:bodyPr/>
                    <a:lstStyle/>
                    <a:p>
                      <a:r>
                        <a:rPr lang="en-US" sz="2500" baseline="0" dirty="0" smtClean="0"/>
                        <a:t>No data setup/teardown</a:t>
                      </a:r>
                      <a:endParaRPr lang="en-US" sz="2500" baseline="0" dirty="0"/>
                    </a:p>
                  </a:txBody>
                  <a:tcPr>
                    <a:solidFill>
                      <a:schemeClr val="accent3">
                        <a:lumMod val="20000"/>
                        <a:lumOff val="80000"/>
                      </a:schemeClr>
                    </a:solidFill>
                  </a:tcPr>
                </a:tc>
                <a:tc>
                  <a:txBody>
                    <a:bodyPr/>
                    <a:lstStyle/>
                    <a:p>
                      <a:r>
                        <a:rPr lang="en-US" sz="2500" baseline="0" dirty="0" smtClean="0"/>
                        <a:t>Automatic</a:t>
                      </a:r>
                      <a:endParaRPr lang="en-US" sz="2500" baseline="0" dirty="0"/>
                    </a:p>
                  </a:txBody>
                  <a:tcPr>
                    <a:solidFill>
                      <a:schemeClr val="accent3">
                        <a:lumMod val="20000"/>
                        <a:lumOff val="80000"/>
                      </a:schemeClr>
                    </a:solidFill>
                  </a:tcPr>
                </a:tc>
              </a:tr>
              <a:tr h="567018">
                <a:tc>
                  <a:txBody>
                    <a:bodyPr/>
                    <a:lstStyle/>
                    <a:p>
                      <a:r>
                        <a:rPr lang="en-US" sz="2500" baseline="0" dirty="0" smtClean="0"/>
                        <a:t>Find bugs early</a:t>
                      </a:r>
                      <a:endParaRPr lang="en-US" sz="2500" baseline="0" dirty="0"/>
                    </a:p>
                  </a:txBody>
                  <a:tcPr>
                    <a:solidFill>
                      <a:schemeClr val="accent3">
                        <a:lumMod val="40000"/>
                        <a:lumOff val="60000"/>
                      </a:schemeClr>
                    </a:solidFill>
                  </a:tcPr>
                </a:tc>
                <a:tc>
                  <a:txBody>
                    <a:bodyPr/>
                    <a:lstStyle/>
                    <a:p>
                      <a:r>
                        <a:rPr lang="en-US" sz="2500" baseline="0" dirty="0" smtClean="0"/>
                        <a:t>Innate Immunity</a:t>
                      </a:r>
                      <a:endParaRPr lang="en-US" sz="2500" baseline="0" dirty="0"/>
                    </a:p>
                  </a:txBody>
                  <a:tcPr>
                    <a:solidFill>
                      <a:schemeClr val="accent3">
                        <a:lumMod val="40000"/>
                        <a:lumOff val="60000"/>
                      </a:schemeClr>
                    </a:solidFill>
                  </a:tcPr>
                </a:tc>
              </a:tr>
              <a:tr h="567018">
                <a:tc>
                  <a:txBody>
                    <a:bodyPr/>
                    <a:lstStyle/>
                    <a:p>
                      <a:r>
                        <a:rPr lang="en-US" sz="2500" baseline="0" dirty="0" smtClean="0"/>
                        <a:t>Find bugs in critical areas first</a:t>
                      </a:r>
                      <a:endParaRPr lang="en-US" sz="2500" baseline="0" dirty="0"/>
                    </a:p>
                  </a:txBody>
                  <a:tcPr>
                    <a:solidFill>
                      <a:schemeClr val="accent3">
                        <a:lumMod val="20000"/>
                        <a:lumOff val="80000"/>
                      </a:schemeClr>
                    </a:solidFill>
                  </a:tcPr>
                </a:tc>
                <a:tc>
                  <a:txBody>
                    <a:bodyPr/>
                    <a:lstStyle/>
                    <a:p>
                      <a:r>
                        <a:rPr lang="en-US" sz="2500" baseline="0" dirty="0" smtClean="0"/>
                        <a:t>Multiple Layers</a:t>
                      </a:r>
                      <a:endParaRPr lang="en-US" sz="2500" baseline="0" dirty="0"/>
                    </a:p>
                  </a:txBody>
                  <a:tcPr>
                    <a:solidFill>
                      <a:schemeClr val="accent3">
                        <a:lumMod val="20000"/>
                        <a:lumOff val="80000"/>
                      </a:schemeClr>
                    </a:solidFill>
                  </a:tcPr>
                </a:tc>
              </a:tr>
              <a:tr h="567018">
                <a:tc>
                  <a:txBody>
                    <a:bodyPr/>
                    <a:lstStyle/>
                    <a:p>
                      <a:r>
                        <a:rPr lang="en-US" sz="2500" baseline="0" dirty="0" smtClean="0"/>
                        <a:t>Run quickly</a:t>
                      </a:r>
                      <a:endParaRPr lang="en-US" sz="2500" baseline="0" dirty="0"/>
                    </a:p>
                  </a:txBody>
                  <a:tcPr>
                    <a:solidFill>
                      <a:schemeClr val="accent3">
                        <a:lumMod val="40000"/>
                        <a:lumOff val="60000"/>
                      </a:schemeClr>
                    </a:solidFill>
                  </a:tcPr>
                </a:tc>
                <a:tc>
                  <a:txBody>
                    <a:bodyPr/>
                    <a:lstStyle/>
                    <a:p>
                      <a:r>
                        <a:rPr lang="en-US" sz="2500" baseline="0" dirty="0" smtClean="0"/>
                        <a:t>Segregation of Duties</a:t>
                      </a:r>
                      <a:endParaRPr lang="en-US" sz="2500" baseline="0" dirty="0"/>
                    </a:p>
                  </a:txBody>
                  <a:tcPr>
                    <a:solidFill>
                      <a:schemeClr val="accent3">
                        <a:lumMod val="40000"/>
                        <a:lumOff val="60000"/>
                      </a:schemeClr>
                    </a:solidFill>
                  </a:tcPr>
                </a:tc>
              </a:tr>
            </a:tbl>
          </a:graphicData>
        </a:graphic>
      </p:graphicFrame>
    </p:spTree>
    <p:extLst>
      <p:ext uri="{BB962C8B-B14F-4D97-AF65-F5344CB8AC3E}">
        <p14:creationId xmlns:p14="http://schemas.microsoft.com/office/powerpoint/2010/main" val="1312703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Myths of testing under </a:t>
            </a:r>
            <a:r>
              <a:rPr lang="en-US" dirty="0" err="1"/>
              <a:t>devops</a:t>
            </a:r>
            <a:r>
              <a:rPr lang="en-US" dirty="0"/>
              <a:t>: Myth #1</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12067428"/>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71601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Myths of testing under </a:t>
            </a:r>
            <a:r>
              <a:rPr lang="en-US" dirty="0" err="1"/>
              <a:t>devops</a:t>
            </a:r>
            <a:r>
              <a:rPr lang="en-US" dirty="0"/>
              <a:t>: Myth #2</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60485233"/>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00014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Myths of testing under </a:t>
            </a:r>
            <a:r>
              <a:rPr lang="en-US" dirty="0" err="1"/>
              <a:t>devops</a:t>
            </a:r>
            <a:r>
              <a:rPr lang="en-US" dirty="0"/>
              <a:t>: Myth #3</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6618984"/>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999133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and tell</a:t>
            </a:r>
            <a:endParaRPr lang="en-US" b="0" dirty="0">
              <a:solidFill>
                <a:schemeClr val="tx1"/>
              </a:solidFill>
            </a:endParaRPr>
          </a:p>
        </p:txBody>
      </p:sp>
      <p:sp>
        <p:nvSpPr>
          <p:cNvPr id="3" name="Content Placeholder 2"/>
          <p:cNvSpPr>
            <a:spLocks noGrp="1"/>
          </p:cNvSpPr>
          <p:nvPr>
            <p:ph idx="1"/>
          </p:nvPr>
        </p:nvSpPr>
        <p:spPr/>
        <p:txBody>
          <a:bodyPr vert="horz" lIns="91440" tIns="45720" rIns="91440" bIns="45720" rtlCol="0" anchor="t">
            <a:normAutofit/>
          </a:bodyPr>
          <a:lstStyle/>
          <a:p>
            <a:pPr marL="342900" indent="-342900"/>
            <a:r>
              <a:rPr lang="en-US" dirty="0"/>
              <a:t>Enough theory...what does all this look like in the real world?</a:t>
            </a:r>
          </a:p>
          <a:p>
            <a:pPr marL="342900" indent="-342900"/>
            <a:r>
              <a:rPr lang="en-US" dirty="0"/>
              <a:t>Let's look at:</a:t>
            </a:r>
          </a:p>
          <a:p>
            <a:pPr lvl="1">
              <a:lnSpc>
                <a:spcPct val="100000"/>
              </a:lnSpc>
            </a:pPr>
            <a:r>
              <a:rPr lang="en-US" dirty="0"/>
              <a:t>Deployment Pipeline</a:t>
            </a:r>
          </a:p>
          <a:p>
            <a:pPr lvl="1">
              <a:lnSpc>
                <a:spcPct val="100000"/>
              </a:lnSpc>
            </a:pPr>
            <a:r>
              <a:rPr lang="en-US" dirty="0"/>
              <a:t>Release Management</a:t>
            </a:r>
          </a:p>
          <a:p>
            <a:pPr lvl="1">
              <a:lnSpc>
                <a:spcPct val="100000"/>
              </a:lnSpc>
            </a:pPr>
            <a:r>
              <a:rPr lang="en-US" dirty="0" smtClean="0"/>
              <a:t>Types </a:t>
            </a:r>
            <a:r>
              <a:rPr lang="en-US" dirty="0"/>
              <a:t>of Tests</a:t>
            </a:r>
          </a:p>
          <a:p>
            <a:pPr lvl="1">
              <a:lnSpc>
                <a:spcPct val="100000"/>
              </a:lnSpc>
            </a:pPr>
            <a:r>
              <a:rPr lang="en-US" dirty="0"/>
              <a:t>Monitoring</a:t>
            </a:r>
          </a:p>
          <a:p>
            <a:endParaRPr lang="en-US" dirty="0"/>
          </a:p>
        </p:txBody>
      </p:sp>
    </p:spTree>
    <p:extLst>
      <p:ext uri="{BB962C8B-B14F-4D97-AF65-F5344CB8AC3E}">
        <p14:creationId xmlns:p14="http://schemas.microsoft.com/office/powerpoint/2010/main" val="23281831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Pipeline</a:t>
            </a:r>
            <a:endParaRPr lang="en-US" b="0" dirty="0">
              <a:solidFill>
                <a:schemeClr val="tx1"/>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1574302"/>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58839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Management</a:t>
            </a:r>
            <a:endParaRPr lang="en-US" dirty="0"/>
          </a:p>
        </p:txBody>
      </p:sp>
      <p:sp>
        <p:nvSpPr>
          <p:cNvPr id="3" name="Content Placeholder 2"/>
          <p:cNvSpPr>
            <a:spLocks noGrp="1"/>
          </p:cNvSpPr>
          <p:nvPr>
            <p:ph idx="1"/>
          </p:nvPr>
        </p:nvSpPr>
        <p:spPr/>
        <p:txBody>
          <a:bodyPr/>
          <a:lstStyle/>
          <a:p>
            <a:r>
              <a:rPr lang="en-US" dirty="0" smtClean="0"/>
              <a:t>We use Microsoft Release Management to orchestrate our releases</a:t>
            </a:r>
          </a:p>
          <a:p>
            <a:pPr marL="342900" indent="-342900">
              <a:buFont typeface="Arial" charset="0"/>
              <a:buChar char="•"/>
            </a:pP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676400"/>
            <a:ext cx="10058400" cy="3102068"/>
          </a:xfrm>
          <a:prstGeom prst="rect">
            <a:avLst/>
          </a:prstGeom>
        </p:spPr>
      </p:pic>
    </p:spTree>
    <p:extLst>
      <p:ext uri="{BB962C8B-B14F-4D97-AF65-F5344CB8AC3E}">
        <p14:creationId xmlns:p14="http://schemas.microsoft.com/office/powerpoint/2010/main" val="741905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Tests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46989160"/>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83815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a:t>
            </a:r>
            <a:endParaRPr lang="en-US" dirty="0"/>
          </a:p>
        </p:txBody>
      </p:sp>
      <p:pic>
        <p:nvPicPr>
          <p:cNvPr id="4" name="Content Placeholder 3"/>
          <p:cNvPicPr>
            <a:picLocks noGrp="1"/>
          </p:cNvPicPr>
          <p:nvPr>
            <p:ph idx="1"/>
          </p:nvPr>
        </p:nvPicPr>
        <p:blipFill>
          <a:blip r:embed="rId3"/>
          <a:stretch>
            <a:fillRect/>
          </a:stretch>
        </p:blipFill>
        <p:spPr>
          <a:xfrm>
            <a:off x="1713422" y="1206500"/>
            <a:ext cx="8765156" cy="4525963"/>
          </a:xfrm>
          <a:prstGeom prst="rect">
            <a:avLst/>
          </a:prstGeom>
        </p:spPr>
      </p:pic>
    </p:spTree>
    <p:extLst>
      <p:ext uri="{BB962C8B-B14F-4D97-AF65-F5344CB8AC3E}">
        <p14:creationId xmlns:p14="http://schemas.microsoft.com/office/powerpoint/2010/main" val="13767588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Start?</a:t>
            </a:r>
            <a:endParaRPr lang="en-US" dirty="0"/>
          </a:p>
        </p:txBody>
      </p:sp>
      <p:sp>
        <p:nvSpPr>
          <p:cNvPr id="3" name="Content Placeholder 2"/>
          <p:cNvSpPr>
            <a:spLocks noGrp="1"/>
          </p:cNvSpPr>
          <p:nvPr>
            <p:ph idx="1"/>
          </p:nvPr>
        </p:nvSpPr>
        <p:spPr/>
        <p:txBody>
          <a:bodyPr/>
          <a:lstStyle/>
          <a:p>
            <a:pPr>
              <a:buNone/>
            </a:pPr>
            <a:r>
              <a:rPr lang="en-US" dirty="0" smtClean="0"/>
              <a:t>A few tips</a:t>
            </a:r>
            <a:r>
              <a:rPr lang="is-IS" dirty="0" smtClean="0"/>
              <a:t>…</a:t>
            </a:r>
          </a:p>
          <a:p>
            <a:pPr>
              <a:buNone/>
            </a:pP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0" y="1308100"/>
            <a:ext cx="6350000" cy="4229100"/>
          </a:xfrm>
          <a:prstGeom prst="rect">
            <a:avLst/>
          </a:prstGeom>
        </p:spPr>
      </p:pic>
    </p:spTree>
    <p:extLst>
      <p:ext uri="{BB962C8B-B14F-4D97-AF65-F5344CB8AC3E}">
        <p14:creationId xmlns:p14="http://schemas.microsoft.com/office/powerpoint/2010/main" val="13473403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Back</a:t>
            </a:r>
            <a:r>
              <a:rPr lang="is-IS" dirty="0" smtClean="0"/>
              <a:t>…</a:t>
            </a:r>
            <a:endParaRPr lang="en-US" dirty="0"/>
          </a:p>
        </p:txBody>
      </p:sp>
      <p:sp>
        <p:nvSpPr>
          <p:cNvPr id="3" name="Content Placeholder 2"/>
          <p:cNvSpPr>
            <a:spLocks noGrp="1"/>
          </p:cNvSpPr>
          <p:nvPr>
            <p:ph idx="1"/>
          </p:nvPr>
        </p:nvSpPr>
        <p:spPr/>
        <p:txBody>
          <a:bodyPr/>
          <a:lstStyle/>
          <a:p>
            <a:r>
              <a:rPr lang="en-US" dirty="0" smtClean="0"/>
              <a:t>My Intro to Testing under DevOps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467" y="1778695"/>
            <a:ext cx="9201933" cy="4045908"/>
          </a:xfrm>
          <a:prstGeom prst="rect">
            <a:avLst/>
          </a:prstGeom>
        </p:spPr>
      </p:pic>
    </p:spTree>
    <p:extLst>
      <p:ext uri="{BB962C8B-B14F-4D97-AF65-F5344CB8AC3E}">
        <p14:creationId xmlns:p14="http://schemas.microsoft.com/office/powerpoint/2010/main" val="7104061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 #1: automated smoke test</a:t>
            </a:r>
            <a:endParaRPr lang="en-US" dirty="0"/>
          </a:p>
        </p:txBody>
      </p:sp>
      <p:sp>
        <p:nvSpPr>
          <p:cNvPr id="3" name="Content Placeholder 2"/>
          <p:cNvSpPr>
            <a:spLocks noGrp="1"/>
          </p:cNvSpPr>
          <p:nvPr>
            <p:ph idx="1"/>
          </p:nvPr>
        </p:nvSpPr>
        <p:spPr/>
        <p:txBody>
          <a:bodyPr/>
          <a:lstStyle/>
          <a:p>
            <a:pPr>
              <a:buNone/>
            </a:pPr>
            <a:r>
              <a:rPr lang="en-US" dirty="0" smtClean="0"/>
              <a:t>Start with a smoke test</a:t>
            </a:r>
            <a:endParaRPr lang="en-US" dirty="0"/>
          </a:p>
        </p:txBody>
      </p:sp>
      <p:graphicFrame>
        <p:nvGraphicFramePr>
          <p:cNvPr id="4" name="Diagram 3"/>
          <p:cNvGraphicFramePr/>
          <p:nvPr>
            <p:extLst>
              <p:ext uri="{D42A27DB-BD31-4B8C-83A1-F6EECF244321}">
                <p14:modId xmlns:p14="http://schemas.microsoft.com/office/powerpoint/2010/main" val="213911486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59018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 #2: Use VM’s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2300112"/>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36208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 #3: Plan for Failure</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Keep VM if test fails</a:t>
            </a:r>
          </a:p>
          <a:p>
            <a:pPr marL="342900" indent="-342900">
              <a:buFont typeface="Arial" charset="0"/>
              <a:buChar char="•"/>
            </a:pPr>
            <a:r>
              <a:rPr lang="en-US" dirty="0" smtClean="0"/>
              <a:t>Plan for time for a human to evaluate test results</a:t>
            </a:r>
          </a:p>
          <a:p>
            <a:pPr marL="342900" indent="-342900">
              <a:buFont typeface="Arial" charset="0"/>
              <a:buChar char="•"/>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969" y="2312547"/>
            <a:ext cx="2565052" cy="3420070"/>
          </a:xfrm>
          <a:prstGeom prst="rect">
            <a:avLst/>
          </a:prstGeom>
        </p:spPr>
      </p:pic>
    </p:spTree>
    <p:extLst>
      <p:ext uri="{BB962C8B-B14F-4D97-AF65-F5344CB8AC3E}">
        <p14:creationId xmlns:p14="http://schemas.microsoft.com/office/powerpoint/2010/main" val="9073053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TIP #4: Be Selective about what to automate</a:t>
            </a:r>
            <a:endParaRPr lang="en-US" dirty="0"/>
          </a:p>
        </p:txBody>
      </p:sp>
      <p:sp>
        <p:nvSpPr>
          <p:cNvPr id="3" name="Content Placeholder 2"/>
          <p:cNvSpPr>
            <a:spLocks noGrp="1"/>
          </p:cNvSpPr>
          <p:nvPr>
            <p:ph idx="1"/>
          </p:nvPr>
        </p:nvSpPr>
        <p:spPr/>
        <p:txBody>
          <a:bodyPr/>
          <a:lstStyle/>
          <a:p>
            <a:pPr marL="342900" indent="-342900">
              <a:buFont typeface="Arial" charset="0"/>
              <a:buChar char="•"/>
            </a:pPr>
            <a:r>
              <a:rPr lang="en-US" dirty="0" smtClean="0"/>
              <a:t>Do not automate every test from the manual test plan</a:t>
            </a:r>
          </a:p>
          <a:p>
            <a:pPr marL="342900" indent="-342900">
              <a:buFont typeface="Arial" charset="0"/>
              <a:buChar char="•"/>
            </a:pPr>
            <a:r>
              <a:rPr lang="en-US" dirty="0" smtClean="0"/>
              <a:t>Automate only critical path scenarios</a:t>
            </a:r>
            <a:endParaRPr lang="en-US" dirty="0"/>
          </a:p>
        </p:txBody>
      </p:sp>
      <p:cxnSp>
        <p:nvCxnSpPr>
          <p:cNvPr id="5" name="Straight Arrow Connector 4"/>
          <p:cNvCxnSpPr/>
          <p:nvPr/>
        </p:nvCxnSpPr>
        <p:spPr>
          <a:xfrm>
            <a:off x="1691014" y="3369501"/>
            <a:ext cx="6583680" cy="0"/>
          </a:xfrm>
          <a:prstGeom prst="straightConnector1">
            <a:avLst/>
          </a:prstGeom>
          <a:ln w="114300">
            <a:tailEnd type="triangle"/>
          </a:ln>
          <a:effectLst>
            <a:glow rad="139700">
              <a:schemeClr val="accent2">
                <a:satMod val="175000"/>
                <a:alpha val="40000"/>
              </a:schemeClr>
            </a:glow>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a:schemeClr val="tx1"/>
          </a:fontRef>
        </p:style>
      </p:cxnSp>
      <p:cxnSp>
        <p:nvCxnSpPr>
          <p:cNvPr id="8" name="Curved Connector 7"/>
          <p:cNvCxnSpPr/>
          <p:nvPr/>
        </p:nvCxnSpPr>
        <p:spPr>
          <a:xfrm>
            <a:off x="1691014" y="2593075"/>
            <a:ext cx="4218467" cy="2074459"/>
          </a:xfrm>
          <a:prstGeom prst="curvedConnector3">
            <a:avLst/>
          </a:prstGeom>
          <a:ln w="41275">
            <a:tailEnd type="triangle"/>
          </a:ln>
        </p:spPr>
        <p:style>
          <a:lnRef idx="1">
            <a:schemeClr val="accent3"/>
          </a:lnRef>
          <a:fillRef idx="0">
            <a:schemeClr val="accent3"/>
          </a:fillRef>
          <a:effectRef idx="0">
            <a:schemeClr val="accent3"/>
          </a:effectRef>
          <a:fontRef idx="minor">
            <a:schemeClr val="tx1"/>
          </a:fontRef>
        </p:style>
      </p:cxnSp>
      <p:sp>
        <p:nvSpPr>
          <p:cNvPr id="9" name="Freeform 8"/>
          <p:cNvSpPr/>
          <p:nvPr/>
        </p:nvSpPr>
        <p:spPr>
          <a:xfrm>
            <a:off x="1746913" y="2320119"/>
            <a:ext cx="4585811" cy="1869744"/>
          </a:xfrm>
          <a:custGeom>
            <a:avLst/>
            <a:gdLst>
              <a:gd name="connsiteX0" fmla="*/ 0 w 4585811"/>
              <a:gd name="connsiteY0" fmla="*/ 1828800 h 1869744"/>
              <a:gd name="connsiteX1" fmla="*/ 54591 w 4585811"/>
              <a:gd name="connsiteY1" fmla="*/ 1842448 h 1869744"/>
              <a:gd name="connsiteX2" fmla="*/ 95535 w 4585811"/>
              <a:gd name="connsiteY2" fmla="*/ 1856096 h 1869744"/>
              <a:gd name="connsiteX3" fmla="*/ 532263 w 4585811"/>
              <a:gd name="connsiteY3" fmla="*/ 1869744 h 1869744"/>
              <a:gd name="connsiteX4" fmla="*/ 955344 w 4585811"/>
              <a:gd name="connsiteY4" fmla="*/ 1856096 h 1869744"/>
              <a:gd name="connsiteX5" fmla="*/ 1091821 w 4585811"/>
              <a:gd name="connsiteY5" fmla="*/ 1815153 h 1869744"/>
              <a:gd name="connsiteX6" fmla="*/ 1228299 w 4585811"/>
              <a:gd name="connsiteY6" fmla="*/ 1774209 h 1869744"/>
              <a:gd name="connsiteX7" fmla="*/ 1364777 w 4585811"/>
              <a:gd name="connsiteY7" fmla="*/ 1705971 h 1869744"/>
              <a:gd name="connsiteX8" fmla="*/ 1405720 w 4585811"/>
              <a:gd name="connsiteY8" fmla="*/ 1678675 h 1869744"/>
              <a:gd name="connsiteX9" fmla="*/ 1487606 w 4585811"/>
              <a:gd name="connsiteY9" fmla="*/ 1637732 h 1869744"/>
              <a:gd name="connsiteX10" fmla="*/ 1528550 w 4585811"/>
              <a:gd name="connsiteY10" fmla="*/ 1555845 h 1869744"/>
              <a:gd name="connsiteX11" fmla="*/ 1555845 w 4585811"/>
              <a:gd name="connsiteY11" fmla="*/ 1460311 h 1869744"/>
              <a:gd name="connsiteX12" fmla="*/ 1528550 w 4585811"/>
              <a:gd name="connsiteY12" fmla="*/ 1364777 h 1869744"/>
              <a:gd name="connsiteX13" fmla="*/ 1405720 w 4585811"/>
              <a:gd name="connsiteY13" fmla="*/ 1296538 h 1869744"/>
              <a:gd name="connsiteX14" fmla="*/ 1351129 w 4585811"/>
              <a:gd name="connsiteY14" fmla="*/ 1310185 h 1869744"/>
              <a:gd name="connsiteX15" fmla="*/ 1310186 w 4585811"/>
              <a:gd name="connsiteY15" fmla="*/ 1337481 h 1869744"/>
              <a:gd name="connsiteX16" fmla="*/ 1282890 w 4585811"/>
              <a:gd name="connsiteY16" fmla="*/ 1446663 h 1869744"/>
              <a:gd name="connsiteX17" fmla="*/ 1296538 w 4585811"/>
              <a:gd name="connsiteY17" fmla="*/ 1610436 h 1869744"/>
              <a:gd name="connsiteX18" fmla="*/ 1310186 w 4585811"/>
              <a:gd name="connsiteY18" fmla="*/ 1651380 h 1869744"/>
              <a:gd name="connsiteX19" fmla="*/ 1351129 w 4585811"/>
              <a:gd name="connsiteY19" fmla="*/ 1665027 h 1869744"/>
              <a:gd name="connsiteX20" fmla="*/ 1446663 w 4585811"/>
              <a:gd name="connsiteY20" fmla="*/ 1692323 h 1869744"/>
              <a:gd name="connsiteX21" fmla="*/ 1801505 w 4585811"/>
              <a:gd name="connsiteY21" fmla="*/ 1678675 h 1869744"/>
              <a:gd name="connsiteX22" fmla="*/ 1856096 w 4585811"/>
              <a:gd name="connsiteY22" fmla="*/ 1651380 h 1869744"/>
              <a:gd name="connsiteX23" fmla="*/ 1924335 w 4585811"/>
              <a:gd name="connsiteY23" fmla="*/ 1624084 h 1869744"/>
              <a:gd name="connsiteX24" fmla="*/ 2047165 w 4585811"/>
              <a:gd name="connsiteY24" fmla="*/ 1610436 h 1869744"/>
              <a:gd name="connsiteX25" fmla="*/ 2129051 w 4585811"/>
              <a:gd name="connsiteY25" fmla="*/ 1583141 h 1869744"/>
              <a:gd name="connsiteX26" fmla="*/ 2169994 w 4585811"/>
              <a:gd name="connsiteY26" fmla="*/ 1542197 h 1869744"/>
              <a:gd name="connsiteX27" fmla="*/ 2251881 w 4585811"/>
              <a:gd name="connsiteY27" fmla="*/ 1514902 h 1869744"/>
              <a:gd name="connsiteX28" fmla="*/ 2292824 w 4585811"/>
              <a:gd name="connsiteY28" fmla="*/ 1501254 h 1869744"/>
              <a:gd name="connsiteX29" fmla="*/ 2388359 w 4585811"/>
              <a:gd name="connsiteY29" fmla="*/ 1446663 h 1869744"/>
              <a:gd name="connsiteX30" fmla="*/ 2483893 w 4585811"/>
              <a:gd name="connsiteY30" fmla="*/ 1351129 h 1869744"/>
              <a:gd name="connsiteX31" fmla="*/ 2511188 w 4585811"/>
              <a:gd name="connsiteY31" fmla="*/ 1296538 h 1869744"/>
              <a:gd name="connsiteX32" fmla="*/ 2552132 w 4585811"/>
              <a:gd name="connsiteY32" fmla="*/ 1255594 h 1869744"/>
              <a:gd name="connsiteX33" fmla="*/ 2579427 w 4585811"/>
              <a:gd name="connsiteY33" fmla="*/ 1201003 h 1869744"/>
              <a:gd name="connsiteX34" fmla="*/ 2606723 w 4585811"/>
              <a:gd name="connsiteY34" fmla="*/ 1091821 h 1869744"/>
              <a:gd name="connsiteX35" fmla="*/ 2620371 w 4585811"/>
              <a:gd name="connsiteY35" fmla="*/ 614150 h 1869744"/>
              <a:gd name="connsiteX36" fmla="*/ 2634018 w 4585811"/>
              <a:gd name="connsiteY36" fmla="*/ 559559 h 1869744"/>
              <a:gd name="connsiteX37" fmla="*/ 2661314 w 4585811"/>
              <a:gd name="connsiteY37" fmla="*/ 504968 h 1869744"/>
              <a:gd name="connsiteX38" fmla="*/ 2674962 w 4585811"/>
              <a:gd name="connsiteY38" fmla="*/ 464024 h 1869744"/>
              <a:gd name="connsiteX39" fmla="*/ 2797791 w 4585811"/>
              <a:gd name="connsiteY39" fmla="*/ 341194 h 1869744"/>
              <a:gd name="connsiteX40" fmla="*/ 2879678 w 4585811"/>
              <a:gd name="connsiteY40" fmla="*/ 286603 h 1869744"/>
              <a:gd name="connsiteX41" fmla="*/ 2934269 w 4585811"/>
              <a:gd name="connsiteY41" fmla="*/ 232012 h 1869744"/>
              <a:gd name="connsiteX42" fmla="*/ 3070747 w 4585811"/>
              <a:gd name="connsiteY42" fmla="*/ 245660 h 1869744"/>
              <a:gd name="connsiteX43" fmla="*/ 3193577 w 4585811"/>
              <a:gd name="connsiteY43" fmla="*/ 272956 h 1869744"/>
              <a:gd name="connsiteX44" fmla="*/ 3302759 w 4585811"/>
              <a:gd name="connsiteY44" fmla="*/ 313899 h 1869744"/>
              <a:gd name="connsiteX45" fmla="*/ 3343702 w 4585811"/>
              <a:gd name="connsiteY45" fmla="*/ 341194 h 1869744"/>
              <a:gd name="connsiteX46" fmla="*/ 3398293 w 4585811"/>
              <a:gd name="connsiteY46" fmla="*/ 368490 h 1869744"/>
              <a:gd name="connsiteX47" fmla="*/ 3466532 w 4585811"/>
              <a:gd name="connsiteY47" fmla="*/ 423081 h 1869744"/>
              <a:gd name="connsiteX48" fmla="*/ 3589362 w 4585811"/>
              <a:gd name="connsiteY48" fmla="*/ 477672 h 1869744"/>
              <a:gd name="connsiteX49" fmla="*/ 3630305 w 4585811"/>
              <a:gd name="connsiteY49" fmla="*/ 491320 h 1869744"/>
              <a:gd name="connsiteX50" fmla="*/ 3684896 w 4585811"/>
              <a:gd name="connsiteY50" fmla="*/ 532263 h 1869744"/>
              <a:gd name="connsiteX51" fmla="*/ 3725839 w 4585811"/>
              <a:gd name="connsiteY51" fmla="*/ 545911 h 1869744"/>
              <a:gd name="connsiteX52" fmla="*/ 3780430 w 4585811"/>
              <a:gd name="connsiteY52" fmla="*/ 573206 h 1869744"/>
              <a:gd name="connsiteX53" fmla="*/ 4217159 w 4585811"/>
              <a:gd name="connsiteY53" fmla="*/ 559559 h 1869744"/>
              <a:gd name="connsiteX54" fmla="*/ 4258102 w 4585811"/>
              <a:gd name="connsiteY54" fmla="*/ 532263 h 1869744"/>
              <a:gd name="connsiteX55" fmla="*/ 4367284 w 4585811"/>
              <a:gd name="connsiteY55" fmla="*/ 464024 h 1869744"/>
              <a:gd name="connsiteX56" fmla="*/ 4394580 w 4585811"/>
              <a:gd name="connsiteY56" fmla="*/ 423081 h 1869744"/>
              <a:gd name="connsiteX57" fmla="*/ 4435523 w 4585811"/>
              <a:gd name="connsiteY57" fmla="*/ 395785 h 1869744"/>
              <a:gd name="connsiteX58" fmla="*/ 4517409 w 4585811"/>
              <a:gd name="connsiteY58" fmla="*/ 272956 h 1869744"/>
              <a:gd name="connsiteX59" fmla="*/ 4558353 w 4585811"/>
              <a:gd name="connsiteY59" fmla="*/ 163774 h 1869744"/>
              <a:gd name="connsiteX60" fmla="*/ 4572000 w 4585811"/>
              <a:gd name="connsiteY60" fmla="*/ 109182 h 1869744"/>
              <a:gd name="connsiteX61" fmla="*/ 4585648 w 4585811"/>
              <a:gd name="connsiteY61" fmla="*/ 0 h 1869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585811" h="1869744">
                <a:moveTo>
                  <a:pt x="0" y="1828800"/>
                </a:moveTo>
                <a:cubicBezTo>
                  <a:pt x="18197" y="1833349"/>
                  <a:pt x="36556" y="1837295"/>
                  <a:pt x="54591" y="1842448"/>
                </a:cubicBezTo>
                <a:cubicBezTo>
                  <a:pt x="68424" y="1846400"/>
                  <a:pt x="81172" y="1855275"/>
                  <a:pt x="95535" y="1856096"/>
                </a:cubicBezTo>
                <a:cubicBezTo>
                  <a:pt x="240945" y="1864405"/>
                  <a:pt x="386687" y="1865195"/>
                  <a:pt x="532263" y="1869744"/>
                </a:cubicBezTo>
                <a:cubicBezTo>
                  <a:pt x="673290" y="1865195"/>
                  <a:pt x="814461" y="1863923"/>
                  <a:pt x="955344" y="1856096"/>
                </a:cubicBezTo>
                <a:cubicBezTo>
                  <a:pt x="1014380" y="1852816"/>
                  <a:pt x="1037134" y="1835039"/>
                  <a:pt x="1091821" y="1815153"/>
                </a:cubicBezTo>
                <a:cubicBezTo>
                  <a:pt x="1164923" y="1788570"/>
                  <a:pt x="1163123" y="1790503"/>
                  <a:pt x="1228299" y="1774209"/>
                </a:cubicBezTo>
                <a:cubicBezTo>
                  <a:pt x="1325793" y="1709214"/>
                  <a:pt x="1278360" y="1727574"/>
                  <a:pt x="1364777" y="1705971"/>
                </a:cubicBezTo>
                <a:cubicBezTo>
                  <a:pt x="1378425" y="1696872"/>
                  <a:pt x="1391049" y="1686011"/>
                  <a:pt x="1405720" y="1678675"/>
                </a:cubicBezTo>
                <a:cubicBezTo>
                  <a:pt x="1518736" y="1622166"/>
                  <a:pt x="1370260" y="1715962"/>
                  <a:pt x="1487606" y="1637732"/>
                </a:cubicBezTo>
                <a:cubicBezTo>
                  <a:pt x="1521912" y="1534814"/>
                  <a:pt x="1475634" y="1661676"/>
                  <a:pt x="1528550" y="1555845"/>
                </a:cubicBezTo>
                <a:cubicBezTo>
                  <a:pt x="1538337" y="1536270"/>
                  <a:pt x="1551474" y="1477795"/>
                  <a:pt x="1555845" y="1460311"/>
                </a:cubicBezTo>
                <a:cubicBezTo>
                  <a:pt x="1555728" y="1459842"/>
                  <a:pt x="1535075" y="1371302"/>
                  <a:pt x="1528550" y="1364777"/>
                </a:cubicBezTo>
                <a:cubicBezTo>
                  <a:pt x="1481620" y="1317847"/>
                  <a:pt x="1457207" y="1313699"/>
                  <a:pt x="1405720" y="1296538"/>
                </a:cubicBezTo>
                <a:cubicBezTo>
                  <a:pt x="1387523" y="1301087"/>
                  <a:pt x="1368369" y="1302796"/>
                  <a:pt x="1351129" y="1310185"/>
                </a:cubicBezTo>
                <a:cubicBezTo>
                  <a:pt x="1336053" y="1316646"/>
                  <a:pt x="1320433" y="1324673"/>
                  <a:pt x="1310186" y="1337481"/>
                </a:cubicBezTo>
                <a:cubicBezTo>
                  <a:pt x="1298994" y="1351470"/>
                  <a:pt x="1283570" y="1443264"/>
                  <a:pt x="1282890" y="1446663"/>
                </a:cubicBezTo>
                <a:cubicBezTo>
                  <a:pt x="1287439" y="1501254"/>
                  <a:pt x="1289298" y="1556136"/>
                  <a:pt x="1296538" y="1610436"/>
                </a:cubicBezTo>
                <a:cubicBezTo>
                  <a:pt x="1298439" y="1624696"/>
                  <a:pt x="1300013" y="1641207"/>
                  <a:pt x="1310186" y="1651380"/>
                </a:cubicBezTo>
                <a:cubicBezTo>
                  <a:pt x="1320358" y="1661552"/>
                  <a:pt x="1337297" y="1661075"/>
                  <a:pt x="1351129" y="1665027"/>
                </a:cubicBezTo>
                <a:cubicBezTo>
                  <a:pt x="1471060" y="1699293"/>
                  <a:pt x="1348516" y="1659607"/>
                  <a:pt x="1446663" y="1692323"/>
                </a:cubicBezTo>
                <a:cubicBezTo>
                  <a:pt x="1564944" y="1687774"/>
                  <a:pt x="1683724" y="1690453"/>
                  <a:pt x="1801505" y="1678675"/>
                </a:cubicBezTo>
                <a:cubicBezTo>
                  <a:pt x="1821749" y="1676651"/>
                  <a:pt x="1837505" y="1659643"/>
                  <a:pt x="1856096" y="1651380"/>
                </a:cubicBezTo>
                <a:cubicBezTo>
                  <a:pt x="1878483" y="1641430"/>
                  <a:pt x="1900380" y="1629217"/>
                  <a:pt x="1924335" y="1624084"/>
                </a:cubicBezTo>
                <a:cubicBezTo>
                  <a:pt x="1964616" y="1615452"/>
                  <a:pt x="2006222" y="1614985"/>
                  <a:pt x="2047165" y="1610436"/>
                </a:cubicBezTo>
                <a:cubicBezTo>
                  <a:pt x="2074460" y="1601338"/>
                  <a:pt x="2108707" y="1603486"/>
                  <a:pt x="2129051" y="1583141"/>
                </a:cubicBezTo>
                <a:cubicBezTo>
                  <a:pt x="2142699" y="1569493"/>
                  <a:pt x="2153122" y="1551570"/>
                  <a:pt x="2169994" y="1542197"/>
                </a:cubicBezTo>
                <a:cubicBezTo>
                  <a:pt x="2195145" y="1528224"/>
                  <a:pt x="2224585" y="1524000"/>
                  <a:pt x="2251881" y="1514902"/>
                </a:cubicBezTo>
                <a:cubicBezTo>
                  <a:pt x="2265529" y="1510353"/>
                  <a:pt x="2280854" y="1509234"/>
                  <a:pt x="2292824" y="1501254"/>
                </a:cubicBezTo>
                <a:cubicBezTo>
                  <a:pt x="2350696" y="1462674"/>
                  <a:pt x="2319097" y="1481295"/>
                  <a:pt x="2388359" y="1446663"/>
                </a:cubicBezTo>
                <a:cubicBezTo>
                  <a:pt x="2475622" y="1315767"/>
                  <a:pt x="2325043" y="1532673"/>
                  <a:pt x="2483893" y="1351129"/>
                </a:cubicBezTo>
                <a:cubicBezTo>
                  <a:pt x="2497290" y="1335818"/>
                  <a:pt x="2499363" y="1313093"/>
                  <a:pt x="2511188" y="1296538"/>
                </a:cubicBezTo>
                <a:cubicBezTo>
                  <a:pt x="2522407" y="1280832"/>
                  <a:pt x="2538484" y="1269242"/>
                  <a:pt x="2552132" y="1255594"/>
                </a:cubicBezTo>
                <a:cubicBezTo>
                  <a:pt x="2561230" y="1237397"/>
                  <a:pt x="2572993" y="1220304"/>
                  <a:pt x="2579427" y="1201003"/>
                </a:cubicBezTo>
                <a:cubicBezTo>
                  <a:pt x="2591290" y="1165414"/>
                  <a:pt x="2606723" y="1091821"/>
                  <a:pt x="2606723" y="1091821"/>
                </a:cubicBezTo>
                <a:cubicBezTo>
                  <a:pt x="2611272" y="932597"/>
                  <a:pt x="2612213" y="773230"/>
                  <a:pt x="2620371" y="614150"/>
                </a:cubicBezTo>
                <a:cubicBezTo>
                  <a:pt x="2621332" y="595418"/>
                  <a:pt x="2627432" y="577122"/>
                  <a:pt x="2634018" y="559559"/>
                </a:cubicBezTo>
                <a:cubicBezTo>
                  <a:pt x="2641162" y="540509"/>
                  <a:pt x="2653300" y="523668"/>
                  <a:pt x="2661314" y="504968"/>
                </a:cubicBezTo>
                <a:cubicBezTo>
                  <a:pt x="2666981" y="491745"/>
                  <a:pt x="2667337" y="476224"/>
                  <a:pt x="2674962" y="464024"/>
                </a:cubicBezTo>
                <a:cubicBezTo>
                  <a:pt x="2722022" y="388728"/>
                  <a:pt x="2732535" y="398293"/>
                  <a:pt x="2797791" y="341194"/>
                </a:cubicBezTo>
                <a:cubicBezTo>
                  <a:pt x="2860702" y="286147"/>
                  <a:pt x="2811634" y="309285"/>
                  <a:pt x="2879678" y="286603"/>
                </a:cubicBezTo>
                <a:cubicBezTo>
                  <a:pt x="2897875" y="268406"/>
                  <a:pt x="2909106" y="237404"/>
                  <a:pt x="2934269" y="232012"/>
                </a:cubicBezTo>
                <a:cubicBezTo>
                  <a:pt x="2978974" y="222432"/>
                  <a:pt x="3025428" y="239617"/>
                  <a:pt x="3070747" y="245660"/>
                </a:cubicBezTo>
                <a:cubicBezTo>
                  <a:pt x="3084166" y="247449"/>
                  <a:pt x="3175682" y="266245"/>
                  <a:pt x="3193577" y="272956"/>
                </a:cubicBezTo>
                <a:cubicBezTo>
                  <a:pt x="3336313" y="326482"/>
                  <a:pt x="3162632" y="278867"/>
                  <a:pt x="3302759" y="313899"/>
                </a:cubicBezTo>
                <a:cubicBezTo>
                  <a:pt x="3316407" y="322997"/>
                  <a:pt x="3329461" y="333056"/>
                  <a:pt x="3343702" y="341194"/>
                </a:cubicBezTo>
                <a:cubicBezTo>
                  <a:pt x="3361366" y="351288"/>
                  <a:pt x="3382664" y="355465"/>
                  <a:pt x="3398293" y="368490"/>
                </a:cubicBezTo>
                <a:cubicBezTo>
                  <a:pt x="3480601" y="437081"/>
                  <a:pt x="3368775" y="390495"/>
                  <a:pt x="3466532" y="423081"/>
                </a:cubicBezTo>
                <a:cubicBezTo>
                  <a:pt x="3531416" y="466338"/>
                  <a:pt x="3491913" y="445189"/>
                  <a:pt x="3589362" y="477672"/>
                </a:cubicBezTo>
                <a:lnTo>
                  <a:pt x="3630305" y="491320"/>
                </a:lnTo>
                <a:cubicBezTo>
                  <a:pt x="3648502" y="504968"/>
                  <a:pt x="3665147" y="520978"/>
                  <a:pt x="3684896" y="532263"/>
                </a:cubicBezTo>
                <a:cubicBezTo>
                  <a:pt x="3697386" y="539400"/>
                  <a:pt x="3712616" y="540244"/>
                  <a:pt x="3725839" y="545911"/>
                </a:cubicBezTo>
                <a:cubicBezTo>
                  <a:pt x="3744539" y="553925"/>
                  <a:pt x="3762233" y="564108"/>
                  <a:pt x="3780430" y="573206"/>
                </a:cubicBezTo>
                <a:cubicBezTo>
                  <a:pt x="3926006" y="568657"/>
                  <a:pt x="4072044" y="571997"/>
                  <a:pt x="4217159" y="559559"/>
                </a:cubicBezTo>
                <a:cubicBezTo>
                  <a:pt x="4233502" y="558158"/>
                  <a:pt x="4243861" y="540401"/>
                  <a:pt x="4258102" y="532263"/>
                </a:cubicBezTo>
                <a:cubicBezTo>
                  <a:pt x="4308557" y="503432"/>
                  <a:pt x="4323788" y="507520"/>
                  <a:pt x="4367284" y="464024"/>
                </a:cubicBezTo>
                <a:cubicBezTo>
                  <a:pt x="4378882" y="452426"/>
                  <a:pt x="4382982" y="434679"/>
                  <a:pt x="4394580" y="423081"/>
                </a:cubicBezTo>
                <a:cubicBezTo>
                  <a:pt x="4406178" y="411483"/>
                  <a:pt x="4423925" y="407383"/>
                  <a:pt x="4435523" y="395785"/>
                </a:cubicBezTo>
                <a:cubicBezTo>
                  <a:pt x="4463952" y="367356"/>
                  <a:pt x="4497918" y="305442"/>
                  <a:pt x="4517409" y="272956"/>
                </a:cubicBezTo>
                <a:cubicBezTo>
                  <a:pt x="4552444" y="132817"/>
                  <a:pt x="4504823" y="306524"/>
                  <a:pt x="4558353" y="163774"/>
                </a:cubicBezTo>
                <a:cubicBezTo>
                  <a:pt x="4564939" y="146211"/>
                  <a:pt x="4567931" y="127493"/>
                  <a:pt x="4572000" y="109182"/>
                </a:cubicBezTo>
                <a:cubicBezTo>
                  <a:pt x="4588325" y="35719"/>
                  <a:pt x="4585648" y="59340"/>
                  <a:pt x="4585648" y="0"/>
                </a:cubicBezTo>
              </a:path>
            </a:pathLst>
          </a:cu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Curved Connector 10"/>
          <p:cNvCxnSpPr/>
          <p:nvPr/>
        </p:nvCxnSpPr>
        <p:spPr>
          <a:xfrm flipV="1">
            <a:off x="1746913" y="2961564"/>
            <a:ext cx="5145206" cy="1705970"/>
          </a:xfrm>
          <a:prstGeom prst="curvedConnector3">
            <a:avLst/>
          </a:prstGeom>
          <a:ln w="41275">
            <a:tailEnd type="triangle"/>
          </a:ln>
        </p:spPr>
        <p:style>
          <a:lnRef idx="2">
            <a:schemeClr val="accent3"/>
          </a:lnRef>
          <a:fillRef idx="0">
            <a:schemeClr val="accent3"/>
          </a:fillRef>
          <a:effectRef idx="1">
            <a:schemeClr val="accent3"/>
          </a:effectRef>
          <a:fontRef idx="minor">
            <a:schemeClr val="tx1"/>
          </a:fontRef>
        </p:style>
      </p:cxnSp>
      <p:cxnSp>
        <p:nvCxnSpPr>
          <p:cNvPr id="13" name="Straight Arrow Connector 12"/>
          <p:cNvCxnSpPr/>
          <p:nvPr/>
        </p:nvCxnSpPr>
        <p:spPr>
          <a:xfrm flipV="1">
            <a:off x="1746913" y="2756848"/>
            <a:ext cx="2115403" cy="941695"/>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5" name="Straight Connector 14"/>
          <p:cNvCxnSpPr/>
          <p:nvPr/>
        </p:nvCxnSpPr>
        <p:spPr>
          <a:xfrm flipV="1">
            <a:off x="1746913" y="4967785"/>
            <a:ext cx="2224586" cy="40943"/>
          </a:xfrm>
          <a:prstGeom prst="line">
            <a:avLst/>
          </a:prstGeom>
        </p:spPr>
        <p:style>
          <a:lnRef idx="2">
            <a:schemeClr val="accent4"/>
          </a:lnRef>
          <a:fillRef idx="0">
            <a:schemeClr val="accent4"/>
          </a:fillRef>
          <a:effectRef idx="1">
            <a:schemeClr val="accent4"/>
          </a:effectRef>
          <a:fontRef idx="minor">
            <a:schemeClr val="tx1"/>
          </a:fontRef>
        </p:style>
      </p:cxnSp>
      <p:cxnSp>
        <p:nvCxnSpPr>
          <p:cNvPr id="17" name="Curved Connector 16"/>
          <p:cNvCxnSpPr/>
          <p:nvPr/>
        </p:nvCxnSpPr>
        <p:spPr>
          <a:xfrm flipV="1">
            <a:off x="3971499" y="3944203"/>
            <a:ext cx="1514901" cy="1023582"/>
          </a:xfrm>
          <a:prstGeom prst="curved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9" name="Curved Connector 18"/>
          <p:cNvCxnSpPr/>
          <p:nvPr/>
        </p:nvCxnSpPr>
        <p:spPr>
          <a:xfrm>
            <a:off x="3971499" y="4967785"/>
            <a:ext cx="1937982" cy="341194"/>
          </a:xfrm>
          <a:prstGeom prst="curvedConnector3">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638807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33018" y="1206500"/>
            <a:ext cx="4525963" cy="4525963"/>
          </a:xfrm>
        </p:spPr>
      </p:pic>
    </p:spTree>
    <p:extLst>
      <p:ext uri="{BB962C8B-B14F-4D97-AF65-F5344CB8AC3E}">
        <p14:creationId xmlns:p14="http://schemas.microsoft.com/office/powerpoint/2010/main" val="19180931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J.J. Keller giveaway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5825" y="1206501"/>
            <a:ext cx="4957963" cy="3107822"/>
          </a:xfrm>
        </p:spPr>
      </p:pic>
      <p:sp>
        <p:nvSpPr>
          <p:cNvPr id="5" name="TextBox 4"/>
          <p:cNvSpPr txBox="1"/>
          <p:nvPr/>
        </p:nvSpPr>
        <p:spPr>
          <a:xfrm>
            <a:off x="609600" y="4600575"/>
            <a:ext cx="9415463" cy="1200329"/>
          </a:xfrm>
          <a:prstGeom prst="rect">
            <a:avLst/>
          </a:prstGeom>
          <a:noFill/>
        </p:spPr>
        <p:txBody>
          <a:bodyPr wrap="square" rtlCol="0">
            <a:spAutoFit/>
          </a:bodyPr>
          <a:lstStyle/>
          <a:p>
            <a:pPr marL="285750" indent="-285750">
              <a:buFont typeface="Arial" charset="0"/>
              <a:buChar char="•"/>
            </a:pPr>
            <a:r>
              <a:rPr lang="en-US" dirty="0"/>
              <a:t>Easy entry to the J. J. Keller Giveaway!</a:t>
            </a:r>
          </a:p>
          <a:p>
            <a:pPr marL="285750" indent="-285750">
              <a:buFont typeface="Arial" charset="0"/>
              <a:buChar char="•"/>
            </a:pPr>
            <a:r>
              <a:rPr lang="en-US" dirty="0"/>
              <a:t>Take and post a pic and say something about J. J. Keller – include #</a:t>
            </a:r>
            <a:r>
              <a:rPr lang="en-US" dirty="0" err="1"/>
              <a:t>JJKDevs</a:t>
            </a:r>
            <a:r>
              <a:rPr lang="en-US" dirty="0"/>
              <a:t> and #</a:t>
            </a:r>
            <a:r>
              <a:rPr lang="en-US" dirty="0" err="1"/>
              <a:t>ThatConference</a:t>
            </a:r>
            <a:r>
              <a:rPr lang="en-US" dirty="0"/>
              <a:t> </a:t>
            </a:r>
          </a:p>
          <a:p>
            <a:pPr marL="285750" indent="-285750">
              <a:buFont typeface="Arial" charset="0"/>
              <a:buChar char="•"/>
            </a:pPr>
            <a:r>
              <a:rPr lang="en-US" dirty="0"/>
              <a:t>Multiple posts per day allowed! </a:t>
            </a:r>
          </a:p>
          <a:p>
            <a:pPr marL="285750" indent="-285750">
              <a:buFont typeface="Arial" charset="0"/>
              <a:buChar char="•"/>
            </a:pPr>
            <a:r>
              <a:rPr lang="en-US" dirty="0"/>
              <a:t>Stop by our sponsor table to play with our VR tech and for more chances to win! </a:t>
            </a:r>
          </a:p>
        </p:txBody>
      </p:sp>
    </p:spTree>
    <p:extLst>
      <p:ext uri="{BB962C8B-B14F-4D97-AF65-F5344CB8AC3E}">
        <p14:creationId xmlns:p14="http://schemas.microsoft.com/office/powerpoint/2010/main" val="17236915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86731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5" name="Content Placeholder 4"/>
          <p:cNvSpPr>
            <a:spLocks noGrp="1"/>
          </p:cNvSpPr>
          <p:nvPr>
            <p:ph idx="1"/>
          </p:nvPr>
        </p:nvSpPr>
        <p:spPr/>
        <p:txBody>
          <a:bodyPr/>
          <a:lstStyle/>
          <a:p>
            <a:pPr marL="342900" indent="-342900">
              <a:buFont typeface="Arial" charset="0"/>
              <a:buChar char="•"/>
            </a:pPr>
            <a:r>
              <a:rPr lang="en-US" dirty="0"/>
              <a:t>What is DevOps</a:t>
            </a:r>
          </a:p>
          <a:p>
            <a:pPr marL="342900" indent="-342900">
              <a:buFont typeface="Arial" charset="0"/>
              <a:buChar char="•"/>
            </a:pPr>
            <a:r>
              <a:rPr lang="en-US" dirty="0"/>
              <a:t>Evolution of testing</a:t>
            </a:r>
          </a:p>
          <a:p>
            <a:pPr marL="342900" indent="-342900">
              <a:buFont typeface="Arial" charset="0"/>
              <a:buChar char="•"/>
            </a:pPr>
            <a:r>
              <a:rPr lang="en-US" dirty="0"/>
              <a:t>Software Immune System</a:t>
            </a:r>
          </a:p>
          <a:p>
            <a:pPr marL="342900" indent="-342900">
              <a:buFont typeface="Arial" charset="0"/>
              <a:buChar char="•"/>
            </a:pPr>
            <a:r>
              <a:rPr lang="en-US" dirty="0"/>
              <a:t>Myths of Testing under DevOps</a:t>
            </a:r>
          </a:p>
          <a:p>
            <a:pPr marL="342900" indent="-342900">
              <a:buFont typeface="Arial" charset="0"/>
              <a:buChar char="•"/>
            </a:pPr>
            <a:r>
              <a:rPr lang="en-US" dirty="0"/>
              <a:t>Show and Tell</a:t>
            </a:r>
          </a:p>
          <a:p>
            <a:pPr marL="342900" indent="-342900">
              <a:buFont typeface="Arial" charset="0"/>
              <a:buChar char="•"/>
            </a:pPr>
            <a:r>
              <a:rPr lang="en-US" dirty="0"/>
              <a:t>Tips for Success</a:t>
            </a:r>
          </a:p>
          <a:p>
            <a:endParaRPr lang="en-US" dirty="0"/>
          </a:p>
        </p:txBody>
      </p:sp>
    </p:spTree>
    <p:extLst>
      <p:ext uri="{BB962C8B-B14F-4D97-AF65-F5344CB8AC3E}">
        <p14:creationId xmlns:p14="http://schemas.microsoft.com/office/powerpoint/2010/main" val="22046873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99524907"/>
              </p:ext>
            </p:extLst>
          </p:nvPr>
        </p:nvGraphicFramePr>
        <p:xfrm>
          <a:off x="609600" y="1206500"/>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523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Is…</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A </a:t>
            </a:r>
            <a:r>
              <a:rPr lang="en-US" i="1" dirty="0"/>
              <a:t>culture</a:t>
            </a:r>
            <a:r>
              <a:rPr lang="en-US" dirty="0"/>
              <a:t> based on Agile principles</a:t>
            </a:r>
          </a:p>
          <a:p>
            <a:pPr marL="342900" indent="-342900">
              <a:buFont typeface="Arial" panose="020B0604020202020204" pitchFamily="34" charset="0"/>
              <a:buChar char="•"/>
            </a:pPr>
            <a:r>
              <a:rPr lang="en-US" dirty="0"/>
              <a:t>Agile on steroids</a:t>
            </a:r>
          </a:p>
          <a:p>
            <a:endParaRPr lang="en-US" dirty="0">
              <a:noFill/>
            </a:endParaRPr>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p:txBody>
      </p:sp>
      <p:pic>
        <p:nvPicPr>
          <p:cNvPr id="5" name="Picture 4"/>
          <p:cNvPicPr>
            <a:picLocks noChangeAspect="1"/>
          </p:cNvPicPr>
          <p:nvPr/>
        </p:nvPicPr>
        <p:blipFill>
          <a:blip r:embed="rId3"/>
          <a:stretch>
            <a:fillRect/>
          </a:stretch>
        </p:blipFill>
        <p:spPr>
          <a:xfrm>
            <a:off x="1055846" y="2288600"/>
            <a:ext cx="2192679" cy="2975166"/>
          </a:xfrm>
          <a:prstGeom prst="rect">
            <a:avLst/>
          </a:prstGeom>
        </p:spPr>
      </p:pic>
    </p:spTree>
    <p:extLst>
      <p:ext uri="{BB962C8B-B14F-4D97-AF65-F5344CB8AC3E}">
        <p14:creationId xmlns:p14="http://schemas.microsoft.com/office/powerpoint/2010/main" val="2171657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a:t>
            </a:r>
            <a:r>
              <a:rPr lang="en-US" dirty="0" err="1"/>
              <a:t>devops</a:t>
            </a:r>
            <a:r>
              <a:rPr lang="en-US" dirty="0"/>
              <a:t> practices</a:t>
            </a:r>
          </a:p>
        </p:txBody>
      </p:sp>
      <p:graphicFrame>
        <p:nvGraphicFramePr>
          <p:cNvPr id="3" name="Diagram 2"/>
          <p:cNvGraphicFramePr/>
          <p:nvPr>
            <p:extLst>
              <p:ext uri="{D42A27DB-BD31-4B8C-83A1-F6EECF244321}">
                <p14:modId xmlns:p14="http://schemas.microsoft.com/office/powerpoint/2010/main" val="1303155273"/>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42324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sp>
        <p:nvSpPr>
          <p:cNvPr id="3" name="Content Placeholder 2"/>
          <p:cNvSpPr>
            <a:spLocks noGrp="1"/>
          </p:cNvSpPr>
          <p:nvPr>
            <p:ph idx="1"/>
          </p:nvPr>
        </p:nvSpPr>
        <p:spPr/>
        <p:txBody>
          <a:bodyPr/>
          <a:lstStyle/>
          <a:p>
            <a:pPr marL="342900" indent="-342900">
              <a:buFont typeface="Arial" panose="020B0604020202020204" pitchFamily="34" charset="0"/>
              <a:buChar char="•"/>
            </a:pPr>
            <a:r>
              <a:rPr lang="en-US" dirty="0"/>
              <a:t>Instead of timed periodic releases (quarterly, monthly, etc.), </a:t>
            </a:r>
            <a:r>
              <a:rPr lang="en-US" dirty="0" smtClean="0"/>
              <a:t>a developed feature is released whenever </a:t>
            </a:r>
            <a:r>
              <a:rPr lang="en-US" dirty="0"/>
              <a:t>the business is ready</a:t>
            </a:r>
          </a:p>
          <a:p>
            <a:pPr marL="342900" indent="-342900">
              <a:buFont typeface="Arial" panose="020B0604020202020204" pitchFamily="34" charset="0"/>
              <a:buChar char="•"/>
            </a:pPr>
            <a:r>
              <a:rPr lang="en-US" dirty="0" smtClean="0"/>
              <a:t>Challenge: Other features are still under development.  No code freeze, no waiting for all features to be complete before release.</a:t>
            </a:r>
          </a:p>
          <a:p>
            <a:pPr marL="342900" indent="-342900">
              <a:buFont typeface="Arial" panose="020B0604020202020204" pitchFamily="34" charset="0"/>
              <a:buChar char="•"/>
            </a:pPr>
            <a:r>
              <a:rPr lang="en-US" dirty="0" smtClean="0"/>
              <a:t>Solution:  Features </a:t>
            </a:r>
            <a:r>
              <a:rPr lang="en-US" dirty="0"/>
              <a:t>can be hidden from users with feature toggles until </a:t>
            </a:r>
            <a:r>
              <a:rPr lang="en-US" dirty="0" smtClean="0"/>
              <a:t>ready</a:t>
            </a:r>
          </a:p>
          <a:p>
            <a:pPr marL="342900" indent="-342900">
              <a:buFont typeface="Arial" panose="020B0604020202020204" pitchFamily="34" charset="0"/>
              <a:buChar char="•"/>
            </a:pPr>
            <a:r>
              <a:rPr lang="en-US" dirty="0" smtClean="0"/>
              <a:t>New Testing Idea: Test not only the new feature, but also confirm that feature toggles are properly hiding incomplete features.</a:t>
            </a:r>
            <a:endParaRPr lang="en-US" dirty="0"/>
          </a:p>
        </p:txBody>
      </p:sp>
    </p:spTree>
    <p:extLst>
      <p:ext uri="{BB962C8B-B14F-4D97-AF65-F5344CB8AC3E}">
        <p14:creationId xmlns:p14="http://schemas.microsoft.com/office/powerpoint/2010/main" val="2118277642"/>
      </p:ext>
    </p:extLst>
  </p:cSld>
  <p:clrMapOvr>
    <a:masterClrMapping/>
  </p:clrMapOvr>
</p:sld>
</file>

<file path=ppt/theme/theme1.xml><?xml version="1.0" encoding="utf-8"?>
<a:theme xmlns:a="http://schemas.openxmlformats.org/drawingml/2006/main" name="Corporate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14951</TotalTime>
  <Words>3849</Words>
  <Application>Microsoft Macintosh PowerPoint</Application>
  <PresentationFormat>Widescreen</PresentationFormat>
  <Paragraphs>394</Paragraphs>
  <Slides>46</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Arial   </vt:lpstr>
      <vt:lpstr>AriL</vt:lpstr>
      <vt:lpstr>Calibri</vt:lpstr>
      <vt:lpstr>Helvetica</vt:lpstr>
      <vt:lpstr>Lucida Grande</vt:lpstr>
      <vt:lpstr>Wingdings</vt:lpstr>
      <vt:lpstr>Corporate Presentation</vt:lpstr>
      <vt:lpstr>PowerPoint Presentation</vt:lpstr>
      <vt:lpstr>PowerPoint Presentation</vt:lpstr>
      <vt:lpstr>Boost your Immune System with DevOps</vt:lpstr>
      <vt:lpstr>Looking Back…</vt:lpstr>
      <vt:lpstr>Overview</vt:lpstr>
      <vt:lpstr>What is DevOps?</vt:lpstr>
      <vt:lpstr>DevOps Is…</vt:lpstr>
      <vt:lpstr>Common devops practices</vt:lpstr>
      <vt:lpstr>Continuous delivery</vt:lpstr>
      <vt:lpstr>Evolution of Testing: Waterfall</vt:lpstr>
      <vt:lpstr>Evolution of Testing: scrum</vt:lpstr>
      <vt:lpstr>Testing with Continuous DELIVERY</vt:lpstr>
      <vt:lpstr>Testing with Continuous DELIVERY, cont.</vt:lpstr>
      <vt:lpstr>What to test</vt:lpstr>
      <vt:lpstr>So much testing!</vt:lpstr>
      <vt:lpstr>Having automated tests is not enough</vt:lpstr>
      <vt:lpstr>Testing system wish list</vt:lpstr>
      <vt:lpstr>HUMAN IMMUNE SYSTEM: AUTOMATIC</vt:lpstr>
      <vt:lpstr>HUMAN IMMUNE SYSTEM: multiple layers</vt:lpstr>
      <vt:lpstr>HUMAN IMMUNE SYSTEM: Segregation of duties</vt:lpstr>
      <vt:lpstr>Human immune system: innate and adaptive immunity</vt:lpstr>
      <vt:lpstr>Human Immune System: feedback</vt:lpstr>
      <vt:lpstr>Key Characteristics OF HUMAN IMMUNE SYSTEM</vt:lpstr>
      <vt:lpstr>SOFTWARE IMMUNE SYSTEM: AUTOMATIC</vt:lpstr>
      <vt:lpstr>Software immune system: multiple layers</vt:lpstr>
      <vt:lpstr>Software immune system: segregation of duties</vt:lpstr>
      <vt:lpstr>Software immune system: innate and adaptive immunity</vt:lpstr>
      <vt:lpstr>Software immune system: feedback</vt:lpstr>
      <vt:lpstr>Human vs. software immune systems</vt:lpstr>
      <vt:lpstr>Wishes granted!</vt:lpstr>
      <vt:lpstr>Myths of testing under devops: Myth #1</vt:lpstr>
      <vt:lpstr>Myths of testing under devops: Myth #2</vt:lpstr>
      <vt:lpstr>Myths of testing under devops: Myth #3</vt:lpstr>
      <vt:lpstr>Show and tell</vt:lpstr>
      <vt:lpstr>Deployment Pipeline</vt:lpstr>
      <vt:lpstr>Release Management</vt:lpstr>
      <vt:lpstr>TYPES of Tests</vt:lpstr>
      <vt:lpstr>monitoring</vt:lpstr>
      <vt:lpstr>Where to Start?</vt:lpstr>
      <vt:lpstr>Tip #1: automated smoke test</vt:lpstr>
      <vt:lpstr>TIP #2: Use VM’s</vt:lpstr>
      <vt:lpstr>TIP #3: Plan for Failure</vt:lpstr>
      <vt:lpstr>TIP #4: Be Selective about what to automate</vt:lpstr>
      <vt:lpstr>Questions?</vt:lpstr>
      <vt:lpstr>J.J. Keller giveaway</vt:lpstr>
      <vt:lpstr>PowerPoint Presentation</vt:lpstr>
    </vt:vector>
  </TitlesOfParts>
  <Manager/>
  <Company/>
  <LinksUpToDate>false</LinksUpToDate>
  <SharedDoc>false</SharedDoc>
  <HyperlinkBase/>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Boost your Immune System with DevOps</dc:title>
  <dc:subject/>
  <dc:creator>Munstedt, Michelle A</dc:creator>
  <cp:keywords/>
  <dc:description/>
  <cp:lastModifiedBy>Munstedt, Michelle A</cp:lastModifiedBy>
  <cp:revision>183</cp:revision>
  <cp:lastPrinted>2016-08-04T13:38:28Z</cp:lastPrinted>
  <dcterms:created xsi:type="dcterms:W3CDTF">2016-07-05T18:30:31Z</dcterms:created>
  <dcterms:modified xsi:type="dcterms:W3CDTF">2016-08-10T19:17:33Z</dcterms:modified>
  <cp:category/>
</cp:coreProperties>
</file>